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5" r:id="rId2"/>
    <p:sldId id="293" r:id="rId3"/>
    <p:sldId id="31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92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314" r:id="rId41"/>
    <p:sldId id="294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695" autoAdjust="0"/>
  </p:normalViewPr>
  <p:slideViewPr>
    <p:cSldViewPr>
      <p:cViewPr varScale="1">
        <p:scale>
          <a:sx n="50" d="100"/>
          <a:sy n="50" d="100"/>
        </p:scale>
        <p:origin x="-109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9" y="16683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Insegnante\Desktop\sicurezza%20VB%20con%20musica\02%20Einaudi_%20Divenire.m4a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Scuola primaria di Pasian di Prato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Classe V B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a.s.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2014-15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insegnanti:</a:t>
            </a:r>
          </a:p>
          <a:p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D’Agostini Lorena </a:t>
            </a:r>
          </a:p>
          <a:p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Autorino</a:t>
            </a:r>
            <a:r>
              <a:rPr lang="it-IT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Veronica</a:t>
            </a:r>
            <a:endParaRPr lang="it-IT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Collinassi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Manuela</a:t>
            </a:r>
          </a:p>
          <a:p>
            <a:endParaRPr lang="it-IT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6" name="02 Einaudi_ Divenir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644230" y="3214686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spd="slow" advTm="1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6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4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6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Regola n. 7: non dimenticare! </a:t>
            </a:r>
            <a:br>
              <a:rPr lang="it-IT" sz="3200" dirty="0" smtClean="0"/>
            </a:br>
            <a:r>
              <a:rPr lang="it-IT" sz="3200" dirty="0" smtClean="0"/>
              <a:t>La palla  che finisce sulla strada</a:t>
            </a:r>
            <a:br>
              <a:rPr lang="it-IT" sz="3200" dirty="0" smtClean="0"/>
            </a:br>
            <a:r>
              <a:rPr lang="it-IT" sz="3200" dirty="0" smtClean="0"/>
              <a:t> è pericolosa da recuperare!</a:t>
            </a:r>
            <a:endParaRPr lang="it-IT" sz="3200" dirty="0"/>
          </a:p>
        </p:txBody>
      </p:sp>
      <p:pic>
        <p:nvPicPr>
          <p:cNvPr id="7170" name="Picture 2" descr="C:\Users\Lorena\Pictures\img2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86453" y="557963"/>
            <a:ext cx="4915110" cy="720080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483768" y="1772816"/>
            <a:ext cx="1872208" cy="1044696"/>
          </a:xfrm>
          <a:prstGeom prst="wedgeRoundRectCallout">
            <a:avLst>
              <a:gd name="adj1" fmla="val 45420"/>
              <a:gd name="adj2" fmla="val 800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ragazzo cosa stai facendo! Non hai visto le macchine?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868144" y="1844824"/>
            <a:ext cx="1944216" cy="1008112"/>
          </a:xfrm>
          <a:prstGeom prst="wedgeRoundRectCallout">
            <a:avLst>
              <a:gd name="adj1" fmla="val -2692"/>
              <a:gd name="adj2" fmla="val 12210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Oddio  per la mia imprudenza stavo per  essere   investito 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2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12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12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8: non dimenticare!</a:t>
            </a:r>
            <a:br>
              <a:rPr lang="it-IT" dirty="0" smtClean="0"/>
            </a:br>
            <a:r>
              <a:rPr lang="it-IT" dirty="0" smtClean="0"/>
              <a:t>I “ricordini” dei cagnolini devi ripulire!</a:t>
            </a:r>
            <a:endParaRPr lang="it-IT" dirty="0"/>
          </a:p>
        </p:txBody>
      </p:sp>
      <p:pic>
        <p:nvPicPr>
          <p:cNvPr id="1026" name="Picture 2" descr="C:\Users\Lorena\Desktop\img2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960" y="1600200"/>
            <a:ext cx="6228080" cy="4525963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131840" y="1772816"/>
            <a:ext cx="2016224" cy="648072"/>
          </a:xfrm>
          <a:prstGeom prst="wedgeRoundRectCallout">
            <a:avLst>
              <a:gd name="adj1" fmla="val -56467"/>
              <a:gd name="adj2" fmla="val 8265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Ancora!!! Devo pulire di nuovo!!!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2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2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9: non dimenticare!</a:t>
            </a:r>
            <a:br>
              <a:rPr lang="it-IT" dirty="0" smtClean="0"/>
            </a:br>
            <a:r>
              <a:rPr lang="it-IT" dirty="0" smtClean="0"/>
              <a:t>Col semaforo rosso non devi passare!</a:t>
            </a:r>
            <a:endParaRPr lang="it-IT" dirty="0"/>
          </a:p>
        </p:txBody>
      </p:sp>
      <p:pic>
        <p:nvPicPr>
          <p:cNvPr id="9218" name="Picture 2" descr="C:\Users\Lorena\Pictures\img2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8901"/>
          <a:stretch>
            <a:fillRect/>
          </a:stretch>
        </p:blipFill>
        <p:spPr bwMode="auto">
          <a:xfrm rot="5400000">
            <a:off x="2498756" y="461684"/>
            <a:ext cx="4572220" cy="69064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6948264" y="2132856"/>
            <a:ext cx="1008112" cy="1656184"/>
          </a:xfrm>
          <a:prstGeom prst="wedgeRoundRectCallout">
            <a:avLst>
              <a:gd name="adj1" fmla="val -108883"/>
              <a:gd name="adj2" fmla="val 4196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Io passo tanto il vigile non c’è!  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8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8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600" dirty="0" smtClean="0"/>
              <a:t>Regola n. 10: non dimenticare!</a:t>
            </a:r>
            <a:br>
              <a:rPr lang="it-IT" sz="3600" dirty="0" smtClean="0"/>
            </a:br>
            <a:r>
              <a:rPr lang="it-IT" sz="3600" dirty="0" smtClean="0"/>
              <a:t>Col telefono non devi guidare </a:t>
            </a:r>
            <a:br>
              <a:rPr lang="it-IT" sz="3600" dirty="0" smtClean="0"/>
            </a:br>
            <a:r>
              <a:rPr lang="it-IT" sz="3600" dirty="0" smtClean="0"/>
              <a:t>ma la strada devi guardare!</a:t>
            </a:r>
            <a:endParaRPr lang="it-IT" sz="3600" dirty="0"/>
          </a:p>
        </p:txBody>
      </p:sp>
      <p:pic>
        <p:nvPicPr>
          <p:cNvPr id="10242" name="Picture 2" descr="C:\Users\Lorena\Pictures\img2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6277"/>
          <a:stretch>
            <a:fillRect/>
          </a:stretch>
        </p:blipFill>
        <p:spPr bwMode="auto">
          <a:xfrm rot="5400000">
            <a:off x="2438134" y="62141"/>
            <a:ext cx="4143405" cy="77338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843808" y="2060848"/>
            <a:ext cx="914400" cy="612648"/>
          </a:xfrm>
          <a:prstGeom prst="wedgeRoundRectCallout">
            <a:avLst>
              <a:gd name="adj1" fmla="val -3690"/>
              <a:gd name="adj2" fmla="val 1008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Bla</a:t>
            </a:r>
            <a:r>
              <a:rPr lang="it-IT" dirty="0" smtClean="0"/>
              <a:t> </a:t>
            </a:r>
            <a:r>
              <a:rPr lang="it-IT" dirty="0" err="1" smtClean="0"/>
              <a:t>bla</a:t>
            </a:r>
            <a:r>
              <a:rPr lang="it-IT" dirty="0" smtClean="0"/>
              <a:t> </a:t>
            </a:r>
            <a:r>
              <a:rPr lang="it-IT" dirty="0" err="1" smtClean="0"/>
              <a:t>bla</a:t>
            </a:r>
            <a:r>
              <a:rPr lang="it-IT" dirty="0" smtClean="0"/>
              <a:t>!...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292080" y="2708920"/>
            <a:ext cx="1440160" cy="756664"/>
          </a:xfrm>
          <a:prstGeom prst="wedgeRoundRectCallout">
            <a:avLst>
              <a:gd name="adj1" fmla="val 34881"/>
              <a:gd name="adj2" fmla="val 9448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Ehi! Guarda dove vai!!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1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11: non dimenticare! </a:t>
            </a:r>
            <a:br>
              <a:rPr lang="it-IT" dirty="0" smtClean="0"/>
            </a:br>
            <a:r>
              <a:rPr lang="it-IT" dirty="0" smtClean="0"/>
              <a:t>Col pallone in strada non devi giocare!</a:t>
            </a:r>
            <a:endParaRPr lang="it-IT" dirty="0"/>
          </a:p>
        </p:txBody>
      </p:sp>
      <p:pic>
        <p:nvPicPr>
          <p:cNvPr id="11266" name="Picture 2" descr="C:\Users\Lorena\Pictures\img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557"/>
          <a:stretch>
            <a:fillRect/>
          </a:stretch>
        </p:blipFill>
        <p:spPr bwMode="auto">
          <a:xfrm rot="5400000">
            <a:off x="2101712" y="570696"/>
            <a:ext cx="4790244" cy="69064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203848" y="2492896"/>
            <a:ext cx="1080120" cy="1080120"/>
          </a:xfrm>
          <a:prstGeom prst="wedgeRoundRectCallout">
            <a:avLst>
              <a:gd name="adj1" fmla="val 72463"/>
              <a:gd name="adj2" fmla="val 1229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Adesso ti faccio un </a:t>
            </a:r>
            <a:r>
              <a:rPr lang="it-IT" dirty="0" err="1" smtClean="0"/>
              <a:t>golasso</a:t>
            </a:r>
            <a:r>
              <a:rPr lang="it-IT" dirty="0" smtClean="0"/>
              <a:t>! </a:t>
            </a:r>
            <a:endParaRPr lang="it-IT" dirty="0"/>
          </a:p>
        </p:txBody>
      </p:sp>
      <p:sp>
        <p:nvSpPr>
          <p:cNvPr id="5" name="Fumetto 4 4"/>
          <p:cNvSpPr/>
          <p:nvPr/>
        </p:nvSpPr>
        <p:spPr>
          <a:xfrm>
            <a:off x="5004048" y="2060848"/>
            <a:ext cx="2664296" cy="1800200"/>
          </a:xfrm>
          <a:prstGeom prst="cloudCallout">
            <a:avLst>
              <a:gd name="adj1" fmla="val 12728"/>
              <a:gd name="adj2" fmla="val 727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Speriamo che non arrivi una macchina nel momento cruciale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Regola n. 12: non dimenticare!</a:t>
            </a:r>
            <a:br>
              <a:rPr lang="it-IT" sz="3600" dirty="0" smtClean="0"/>
            </a:br>
            <a:r>
              <a:rPr lang="it-IT" sz="3600" dirty="0" smtClean="0"/>
              <a:t>Sulle strisce pedonali devi camminare</a:t>
            </a:r>
            <a:br>
              <a:rPr lang="it-IT" sz="3600" dirty="0" smtClean="0"/>
            </a:br>
            <a:r>
              <a:rPr lang="it-IT" sz="3600" dirty="0" smtClean="0"/>
              <a:t>e non giocare!</a:t>
            </a:r>
            <a:endParaRPr lang="it-IT" sz="3600" dirty="0"/>
          </a:p>
        </p:txBody>
      </p:sp>
      <p:pic>
        <p:nvPicPr>
          <p:cNvPr id="12290" name="Picture 2" descr="C:\Users\Lorena\Pictures\img2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5417"/>
          <a:stretch>
            <a:fillRect/>
          </a:stretch>
        </p:blipFill>
        <p:spPr bwMode="auto">
          <a:xfrm rot="5400000">
            <a:off x="2498419" y="534028"/>
            <a:ext cx="4512783" cy="6990359"/>
          </a:xfrm>
          <a:prstGeom prst="rect">
            <a:avLst/>
          </a:prstGeom>
          <a:noFill/>
        </p:spPr>
      </p:pic>
      <p:sp>
        <p:nvSpPr>
          <p:cNvPr id="4" name="Fumetto 4 3"/>
          <p:cNvSpPr/>
          <p:nvPr/>
        </p:nvSpPr>
        <p:spPr>
          <a:xfrm rot="10800000" flipH="1" flipV="1">
            <a:off x="5796136" y="1700808"/>
            <a:ext cx="2304256" cy="1512168"/>
          </a:xfrm>
          <a:prstGeom prst="cloudCallout">
            <a:avLst>
              <a:gd name="adj1" fmla="val -61159"/>
              <a:gd name="adj2" fmla="val 1018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Che bello saltellare sulle strisce palleggiando 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1475656" y="4725144"/>
            <a:ext cx="2088232" cy="1224136"/>
          </a:xfrm>
          <a:prstGeom prst="wedgeRoundRectCallout">
            <a:avLst>
              <a:gd name="adj1" fmla="val -34595"/>
              <a:gd name="adj2" fmla="val 742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ragazzina! Non  ti hanno insegnato che sulle strisce non si gioca?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8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13: non dimenticare!</a:t>
            </a:r>
            <a:br>
              <a:rPr lang="it-IT" dirty="0" smtClean="0"/>
            </a:br>
            <a:r>
              <a:rPr lang="it-IT" dirty="0" smtClean="0"/>
              <a:t>In bici sulla pista devi andare!</a:t>
            </a:r>
            <a:endParaRPr lang="it-IT" dirty="0"/>
          </a:p>
        </p:txBody>
      </p:sp>
      <p:pic>
        <p:nvPicPr>
          <p:cNvPr id="13314" name="Picture 2" descr="C:\Users\Lorena\Pictures\img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06078" y="565634"/>
            <a:ext cx="4969920" cy="683900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779912" y="2132856"/>
            <a:ext cx="2664296" cy="1224136"/>
          </a:xfrm>
          <a:prstGeom prst="wedgeRoundRectCallout">
            <a:avLst>
              <a:gd name="adj1" fmla="val 24503"/>
              <a:gd name="adj2" fmla="val 932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Ops…</a:t>
            </a:r>
            <a:r>
              <a:rPr lang="it-IT" dirty="0" smtClean="0"/>
              <a:t> penso che sia meglio andare nella pista </a:t>
            </a:r>
            <a:r>
              <a:rPr lang="it-IT" dirty="0" err="1" smtClean="0"/>
              <a:t>ciclabile…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6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6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14: non dimenticare!</a:t>
            </a:r>
            <a:br>
              <a:rPr lang="it-IT" dirty="0" smtClean="0"/>
            </a:br>
            <a:r>
              <a:rPr lang="it-IT" dirty="0" smtClean="0"/>
              <a:t>Il limite di velocità non devi superare!</a:t>
            </a:r>
            <a:endParaRPr lang="it-IT" dirty="0"/>
          </a:p>
        </p:txBody>
      </p:sp>
      <p:pic>
        <p:nvPicPr>
          <p:cNvPr id="14338" name="Picture 2" descr="C:\Users\Lorena\Pictures\img2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52237" y="605227"/>
            <a:ext cx="4759367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059832" y="3284984"/>
            <a:ext cx="3816424" cy="1224136"/>
          </a:xfrm>
          <a:prstGeom prst="wedgeRoundRectCallout">
            <a:avLst>
              <a:gd name="adj1" fmla="val -62249"/>
              <a:gd name="adj2" fmla="val 8917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</a:t>
            </a:r>
            <a:r>
              <a:rPr lang="it-IT" dirty="0" smtClean="0"/>
              <a:t>! Ho superato il limite di velocità! Speriamo che non ci sia l’autovelox sennò mi arriva la multa a casa!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4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4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Regola n. 15: non dimenticare!</a:t>
            </a:r>
            <a:br>
              <a:rPr lang="it-IT" sz="3600" dirty="0" smtClean="0"/>
            </a:br>
            <a:r>
              <a:rPr lang="it-IT" sz="3600" dirty="0" smtClean="0"/>
              <a:t>In superstrada con la bici non devi andare!</a:t>
            </a:r>
            <a:endParaRPr lang="it-IT" sz="3600" dirty="0"/>
          </a:p>
        </p:txBody>
      </p:sp>
      <p:pic>
        <p:nvPicPr>
          <p:cNvPr id="15362" name="Picture 2" descr="C:\Users\Lorena\Pictures\img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5057" y="475217"/>
            <a:ext cx="5070852" cy="6977890"/>
          </a:xfrm>
          <a:prstGeom prst="rect">
            <a:avLst/>
          </a:prstGeom>
          <a:noFill/>
        </p:spPr>
      </p:pic>
      <p:sp>
        <p:nvSpPr>
          <p:cNvPr id="6" name="Fumetto 2 5"/>
          <p:cNvSpPr/>
          <p:nvPr/>
        </p:nvSpPr>
        <p:spPr>
          <a:xfrm>
            <a:off x="5148064" y="4221088"/>
            <a:ext cx="1944216" cy="792088"/>
          </a:xfrm>
          <a:prstGeom prst="wedgeRoundRectCallout">
            <a:avLst>
              <a:gd name="adj1" fmla="val -72193"/>
              <a:gd name="adj2" fmla="val 347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Ehi! Sei pazzo!</a:t>
            </a:r>
          </a:p>
          <a:p>
            <a:pPr algn="ctr"/>
            <a:r>
              <a:rPr lang="it-IT" dirty="0" smtClean="0"/>
              <a:t>Sei in una superstrada!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5220072" y="1844824"/>
            <a:ext cx="2016224" cy="648072"/>
          </a:xfrm>
          <a:prstGeom prst="wedgeRoundRectCallout">
            <a:avLst>
              <a:gd name="adj1" fmla="val -63472"/>
              <a:gd name="adj2" fmla="val 2506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Oddio! Che cosa ho combinato!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2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2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2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Regola n. 16: non dimenticare!</a:t>
            </a:r>
            <a:br>
              <a:rPr lang="it-IT" sz="3600" dirty="0" smtClean="0"/>
            </a:br>
            <a:r>
              <a:rPr lang="it-IT" sz="3600" dirty="0" smtClean="0"/>
              <a:t>Sulla strada in diagonale è vietato andare!</a:t>
            </a:r>
            <a:endParaRPr lang="it-IT" sz="3600" dirty="0"/>
          </a:p>
        </p:txBody>
      </p:sp>
      <p:pic>
        <p:nvPicPr>
          <p:cNvPr id="16386" name="Picture 2" descr="C:\Users\Lorena\Pictures\img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76971" y="494741"/>
            <a:ext cx="4967024" cy="6835014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4643438" y="2143116"/>
            <a:ext cx="1584176" cy="1152128"/>
          </a:xfrm>
          <a:prstGeom prst="wedgeRoundRectCallout">
            <a:avLst>
              <a:gd name="adj1" fmla="val -136547"/>
              <a:gd name="adj2" fmla="val -7609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 se mi becca il vigile?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6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6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>
                <a:latin typeface="Bauhaus 93" pitchFamily="82" charset="0"/>
              </a:rPr>
              <a:t>Scegli l’opzione della lingua che preferisci e </a:t>
            </a:r>
            <a:r>
              <a:rPr lang="it-IT" sz="3600" dirty="0" smtClean="0">
                <a:latin typeface="Bauhaus 93" pitchFamily="82" charset="0"/>
              </a:rPr>
              <a:t>clicca su una delle cornici</a:t>
            </a:r>
            <a:endParaRPr lang="it-IT" sz="3600" dirty="0">
              <a:latin typeface="Bauhaus 93" pitchFamily="82" charset="0"/>
            </a:endParaRPr>
          </a:p>
        </p:txBody>
      </p:sp>
      <p:sp>
        <p:nvSpPr>
          <p:cNvPr id="4" name="CasellaDiTesto 3">
            <a:hlinkClick r:id="rId2" action="ppaction://hlinksldjump"/>
            <a:hlinkHover r:id="" action="ppaction://noaction" highlightClick="1"/>
          </p:cNvPr>
          <p:cNvSpPr txBox="1"/>
          <p:nvPr/>
        </p:nvSpPr>
        <p:spPr>
          <a:xfrm>
            <a:off x="1691680" y="1772816"/>
            <a:ext cx="5344239" cy="1107996"/>
          </a:xfrm>
          <a:prstGeom prst="rect">
            <a:avLst/>
          </a:prstGeom>
          <a:noFill/>
          <a:ln w="152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it-IT" sz="1600" dirty="0" smtClean="0">
              <a:latin typeface="BATAVIA" pitchFamily="2" charset="2"/>
            </a:endParaRPr>
          </a:p>
          <a:p>
            <a:pPr algn="ctr"/>
            <a:r>
              <a:rPr lang="it-IT" sz="32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SICUREZZA IN STRADA</a:t>
            </a:r>
            <a:endParaRPr lang="it-IT" sz="28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it-IT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CasellaDiTesto 4"/>
          <p:cNvSpPr txBox="1"/>
          <p:nvPr/>
        </p:nvSpPr>
        <p:spPr>
          <a:xfrm flipH="1">
            <a:off x="652275" y="6021288"/>
            <a:ext cx="7664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8" name="CasellaDiTesto 7">
            <a:hlinkClick r:id="rId3" action="ppaction://hlinksldjump" highlightClick="1"/>
            <a:hlinkHover r:id="" action="ppaction://noaction" highlightClick="1"/>
          </p:cNvPr>
          <p:cNvSpPr txBox="1"/>
          <p:nvPr/>
        </p:nvSpPr>
        <p:spPr>
          <a:xfrm>
            <a:off x="1738128" y="5251847"/>
            <a:ext cx="5311824" cy="1138773"/>
          </a:xfrm>
          <a:prstGeom prst="rect">
            <a:avLst/>
          </a:prstGeom>
          <a:noFill/>
          <a:ln w="152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endParaRPr lang="it-IT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it-IT" sz="3200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ROAD SECURITY </a:t>
            </a:r>
          </a:p>
          <a:p>
            <a:pPr algn="ctr"/>
            <a:endParaRPr lang="it-IT" dirty="0">
              <a:solidFill>
                <a:srgbClr val="00B05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CasellaDiTesto 15">
            <a:hlinkClick r:id="rId4" action="ppaction://hlinksldjump" highlightClick="1"/>
            <a:hlinkHover r:id="" action="ppaction://noaction" highlightClick="1"/>
          </p:cNvPr>
          <p:cNvSpPr txBox="1"/>
          <p:nvPr/>
        </p:nvSpPr>
        <p:spPr>
          <a:xfrm>
            <a:off x="1691680" y="3501008"/>
            <a:ext cx="5344239" cy="1107996"/>
          </a:xfrm>
          <a:prstGeom prst="rect">
            <a:avLst/>
          </a:prstGeom>
          <a:noFill/>
          <a:ln w="152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it-IT" sz="1600" dirty="0" smtClean="0">
              <a:solidFill>
                <a:srgbClr val="0000FF"/>
              </a:solidFill>
              <a:latin typeface="BATAVIA" pitchFamily="2" charset="2"/>
            </a:endParaRPr>
          </a:p>
          <a:p>
            <a:pPr algn="ctr"/>
            <a:r>
              <a:rPr lang="it-IT" sz="32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SIGURECE IN STRADE</a:t>
            </a:r>
            <a:endParaRPr lang="it-IT" sz="2800" dirty="0">
              <a:solidFill>
                <a:srgbClr val="0000FF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it-IT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9000" advClick="0" advTm="361000"/>
    </mc:Choice>
    <mc:Fallback>
      <p:transition spd="slow" advClick="0" advTm="36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 animBg="1"/>
      <p:bldP spid="8" grpId="0" build="allAtOnce" animBg="1"/>
      <p:bldP spid="16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Regola n. 17: non dimenticare!</a:t>
            </a:r>
            <a:br>
              <a:rPr lang="it-IT" sz="3200" dirty="0" smtClean="0"/>
            </a:br>
            <a:r>
              <a:rPr lang="it-IT" sz="3200" dirty="0" smtClean="0"/>
              <a:t>Le indicazioni del vigile devi sempre rispettare!</a:t>
            </a:r>
            <a:endParaRPr lang="it-IT" sz="3200" dirty="0"/>
          </a:p>
        </p:txBody>
      </p:sp>
      <p:pic>
        <p:nvPicPr>
          <p:cNvPr id="1026" name="Picture 2" descr="C:\Users\Lorena\Pictures\img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14619" y="589837"/>
            <a:ext cx="4759367" cy="65492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Fumetto 2 3"/>
          <p:cNvSpPr/>
          <p:nvPr/>
        </p:nvSpPr>
        <p:spPr>
          <a:xfrm>
            <a:off x="2483768" y="1484784"/>
            <a:ext cx="2880320" cy="792088"/>
          </a:xfrm>
          <a:prstGeom prst="wedgeRoundRectCallout">
            <a:avLst>
              <a:gd name="adj1" fmla="val 25912"/>
              <a:gd name="adj2" fmla="val 905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Adesso ti faccio la multa, così la prossima volta mi ascolterai 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Regola n. 18: non dimenticare!</a:t>
            </a:r>
            <a:br>
              <a:rPr lang="it-IT" sz="3600" dirty="0" smtClean="0"/>
            </a:br>
            <a:r>
              <a:rPr lang="it-IT" sz="3600" dirty="0" smtClean="0"/>
              <a:t>Quando attraversi, </a:t>
            </a:r>
            <a:r>
              <a:rPr lang="it-IT" sz="3600" dirty="0" err="1" smtClean="0"/>
              <a:t>…la</a:t>
            </a:r>
            <a:r>
              <a:rPr lang="it-IT" sz="3600" dirty="0" smtClean="0"/>
              <a:t> musica non devi ascoltare! </a:t>
            </a:r>
            <a:endParaRPr lang="it-IT" sz="3600" dirty="0"/>
          </a:p>
        </p:txBody>
      </p:sp>
      <p:pic>
        <p:nvPicPr>
          <p:cNvPr id="2050" name="Picture 2" descr="C:\Users\Lorena\Desktop\img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228080" cy="4525963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004048" y="3500438"/>
            <a:ext cx="1996844" cy="1224706"/>
          </a:xfrm>
          <a:prstGeom prst="wedgeRoundRectCallout">
            <a:avLst>
              <a:gd name="adj1" fmla="val -24564"/>
              <a:gd name="adj2" fmla="val 763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Attento!  Con quelle cuffiette  sei proprio isolato dal mondo!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4860032" y="1844824"/>
            <a:ext cx="936104" cy="792088"/>
          </a:xfrm>
          <a:prstGeom prst="wedgeRoundRectCallout">
            <a:avLst>
              <a:gd name="adj1" fmla="val 74057"/>
              <a:gd name="adj2" fmla="val 11692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Peee</a:t>
            </a:r>
            <a:r>
              <a:rPr lang="it-IT" dirty="0" smtClean="0"/>
              <a:t>! </a:t>
            </a:r>
            <a:r>
              <a:rPr lang="it-IT" dirty="0" err="1" smtClean="0"/>
              <a:t>Peeee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10" name="Personalizzato 9">
            <a:hlinkClick r:id="rId3" action="ppaction://hlinksldjump" highlightClick="1"/>
          </p:cNvPr>
          <p:cNvSpPr/>
          <p:nvPr/>
        </p:nvSpPr>
        <p:spPr>
          <a:xfrm>
            <a:off x="7884368" y="5949280"/>
            <a:ext cx="1080120" cy="720080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Scelta lingua</a:t>
            </a:r>
            <a:endParaRPr lang="it-IT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857387"/>
          </a:xfrm>
        </p:spPr>
        <p:txBody>
          <a:bodyPr>
            <a:normAutofit fontScale="90000"/>
          </a:bodyPr>
          <a:lstStyle/>
          <a:p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SIGURECE STRADÂL</a:t>
            </a:r>
            <a:br>
              <a:rPr lang="it-IT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it-IT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 NO FÂSI MÂL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857225" y="3071811"/>
            <a:ext cx="771530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Ce che chi o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vedarês</a:t>
            </a:r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 corse e ben o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imparerês…</a:t>
            </a:r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Tm="1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err="1" smtClean="0"/>
              <a:t>Regule</a:t>
            </a:r>
            <a:r>
              <a:rPr lang="it-IT" sz="3200" dirty="0" smtClean="0"/>
              <a:t> n. 1: no sta </a:t>
            </a:r>
            <a:r>
              <a:rPr lang="it-IT" sz="3200" dirty="0" err="1" smtClean="0"/>
              <a:t>dismenteâ</a:t>
            </a:r>
            <a:r>
              <a:rPr lang="it-IT" sz="3200" dirty="0" smtClean="0"/>
              <a:t>!</a:t>
            </a:r>
            <a:br>
              <a:rPr lang="it-IT" sz="3200" dirty="0" smtClean="0"/>
            </a:br>
            <a:r>
              <a:rPr lang="it-IT" sz="3200" dirty="0" smtClean="0"/>
              <a:t>Sul </a:t>
            </a:r>
            <a:r>
              <a:rPr lang="it-IT" sz="3200" dirty="0" err="1" smtClean="0"/>
              <a:t>marcjepît</a:t>
            </a:r>
            <a:r>
              <a:rPr lang="it-IT" sz="3200" dirty="0" smtClean="0"/>
              <a:t> </a:t>
            </a:r>
            <a:r>
              <a:rPr lang="it-IT" sz="3200" dirty="0" err="1" smtClean="0"/>
              <a:t>cul</a:t>
            </a:r>
            <a:r>
              <a:rPr lang="it-IT" sz="3200" dirty="0" smtClean="0"/>
              <a:t> skateboard </a:t>
            </a:r>
            <a:br>
              <a:rPr lang="it-IT" sz="3200" dirty="0" smtClean="0"/>
            </a:br>
            <a:r>
              <a:rPr lang="it-IT" sz="3200" dirty="0" smtClean="0"/>
              <a:t>no tu  </a:t>
            </a:r>
            <a:r>
              <a:rPr lang="it-IT" sz="3200" dirty="0" err="1" smtClean="0"/>
              <a:t>âs</a:t>
            </a:r>
            <a:r>
              <a:rPr lang="it-IT" sz="3200" dirty="0" smtClean="0"/>
              <a:t> di </a:t>
            </a:r>
            <a:r>
              <a:rPr lang="it-IT" sz="3200" dirty="0" err="1" smtClean="0"/>
              <a:t>lâ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1027" name="Picture 3" descr="C:\Users\Lorena\Pictures\img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109"/>
          <a:stretch>
            <a:fillRect/>
          </a:stretch>
        </p:blipFill>
        <p:spPr bwMode="auto">
          <a:xfrm rot="5400000">
            <a:off x="2313438" y="186836"/>
            <a:ext cx="4643470" cy="7270146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555776" y="1916832"/>
            <a:ext cx="1152128" cy="936104"/>
          </a:xfrm>
          <a:prstGeom prst="wedgeRoundRectCallout">
            <a:avLst>
              <a:gd name="adj1" fmla="val 25653"/>
              <a:gd name="adj2" fmla="val 8761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Piste!</a:t>
            </a:r>
          </a:p>
          <a:p>
            <a:pPr algn="ctr"/>
            <a:r>
              <a:rPr lang="it-IT" dirty="0" smtClean="0"/>
              <a:t>Piste!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6372200" y="2060848"/>
            <a:ext cx="1800200" cy="1080120"/>
          </a:xfrm>
          <a:prstGeom prst="wedgeRoundRectCallout">
            <a:avLst>
              <a:gd name="adj1" fmla="val -52261"/>
              <a:gd name="adj2" fmla="val 7837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Chel</a:t>
            </a:r>
            <a:r>
              <a:rPr lang="it-IT" dirty="0" smtClean="0"/>
              <a:t> chi al è un  </a:t>
            </a:r>
            <a:r>
              <a:rPr lang="it-IT" dirty="0" err="1" smtClean="0"/>
              <a:t>marcjepît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No si va </a:t>
            </a:r>
            <a:r>
              <a:rPr lang="it-IT" dirty="0" err="1" smtClean="0"/>
              <a:t>cul</a:t>
            </a:r>
            <a:r>
              <a:rPr lang="it-IT" dirty="0" smtClean="0"/>
              <a:t> skateboard!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2: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Scolte </a:t>
            </a:r>
            <a:r>
              <a:rPr lang="it-IT" sz="3600" dirty="0" err="1" smtClean="0"/>
              <a:t>simpri</a:t>
            </a:r>
            <a:r>
              <a:rPr lang="it-IT" sz="3600" dirty="0" smtClean="0"/>
              <a:t> il </a:t>
            </a:r>
            <a:r>
              <a:rPr lang="it-IT" sz="3600" dirty="0" err="1" smtClean="0"/>
              <a:t>vigjil</a:t>
            </a:r>
            <a:r>
              <a:rPr lang="it-IT" sz="3600" dirty="0" smtClean="0"/>
              <a:t> par </a:t>
            </a:r>
            <a:r>
              <a:rPr lang="it-IT" sz="3600" dirty="0" err="1" smtClean="0"/>
              <a:t>traviersâ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2051" name="Picture 3" descr="C:\Users\Lorena\Pictures\img2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611"/>
          <a:stretch>
            <a:fillRect/>
          </a:stretch>
        </p:blipFill>
        <p:spPr bwMode="auto">
          <a:xfrm rot="5400000">
            <a:off x="2211388" y="389012"/>
            <a:ext cx="4786346" cy="697789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652120" y="1268760"/>
            <a:ext cx="1368152" cy="1080120"/>
          </a:xfrm>
          <a:prstGeom prst="wedgeRoundRectCallout">
            <a:avLst>
              <a:gd name="adj1" fmla="val 42947"/>
              <a:gd name="adj2" fmla="val 673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Spiete</a:t>
            </a:r>
            <a:r>
              <a:rPr lang="it-IT" dirty="0" smtClean="0"/>
              <a:t> che o fermi il </a:t>
            </a:r>
            <a:r>
              <a:rPr lang="it-IT" dirty="0" err="1" smtClean="0"/>
              <a:t>trafic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 rot="10800000" flipV="1">
            <a:off x="1907704" y="1484784"/>
            <a:ext cx="1368152" cy="1080120"/>
          </a:xfrm>
          <a:prstGeom prst="wedgeRoundRectCallout">
            <a:avLst>
              <a:gd name="adj1" fmla="val 61515"/>
              <a:gd name="adj2" fmla="val 4923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Sta </a:t>
            </a:r>
            <a:r>
              <a:rPr lang="it-IT" dirty="0" err="1" smtClean="0"/>
              <a:t>atent</a:t>
            </a:r>
            <a:r>
              <a:rPr lang="it-IT" dirty="0" smtClean="0"/>
              <a:t> </a:t>
            </a:r>
            <a:r>
              <a:rPr lang="it-IT" dirty="0" err="1" smtClean="0"/>
              <a:t>aes</a:t>
            </a:r>
            <a:r>
              <a:rPr lang="it-IT" dirty="0" smtClean="0"/>
              <a:t> </a:t>
            </a:r>
            <a:r>
              <a:rPr lang="it-IT" dirty="0" err="1" smtClean="0"/>
              <a:t>machinis</a:t>
            </a:r>
            <a:r>
              <a:rPr lang="it-IT" dirty="0" smtClean="0"/>
              <a:t>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6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36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3: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Il </a:t>
            </a:r>
            <a:r>
              <a:rPr lang="it-IT" sz="3600" dirty="0" err="1" smtClean="0"/>
              <a:t>semafar</a:t>
            </a:r>
            <a:r>
              <a:rPr lang="it-IT" sz="3600" dirty="0" smtClean="0"/>
              <a:t> tu </a:t>
            </a:r>
            <a:r>
              <a:rPr lang="it-IT" sz="3600" dirty="0" err="1" smtClean="0"/>
              <a:t>âs</a:t>
            </a:r>
            <a:r>
              <a:rPr lang="it-IT" sz="3600" dirty="0" smtClean="0"/>
              <a:t> di </a:t>
            </a:r>
            <a:r>
              <a:rPr lang="it-IT" sz="3600" dirty="0" err="1" smtClean="0"/>
              <a:t>cjalâ…</a:t>
            </a: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smtClean="0"/>
              <a:t>no il </a:t>
            </a:r>
            <a:r>
              <a:rPr lang="it-IT" sz="3600" dirty="0" err="1" smtClean="0"/>
              <a:t>celulâr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3074" name="Picture 2" descr="C:\Users\Lorena\Pictures\img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118"/>
          <a:stretch>
            <a:fillRect/>
          </a:stretch>
        </p:blipFill>
        <p:spPr bwMode="auto">
          <a:xfrm rot="5400000">
            <a:off x="2553267" y="232760"/>
            <a:ext cx="4429156" cy="7535489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724128" y="1772816"/>
            <a:ext cx="1296144" cy="1080120"/>
          </a:xfrm>
          <a:prstGeom prst="wedgeRoundRectCallout">
            <a:avLst>
              <a:gd name="adj1" fmla="val 76523"/>
              <a:gd name="adj2" fmla="val -341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Chei</a:t>
            </a:r>
            <a:r>
              <a:rPr lang="it-IT" dirty="0" smtClean="0"/>
              <a:t> </a:t>
            </a:r>
            <a:r>
              <a:rPr lang="it-IT" dirty="0" err="1" smtClean="0"/>
              <a:t>zovins</a:t>
            </a:r>
            <a:r>
              <a:rPr lang="it-IT" dirty="0" smtClean="0"/>
              <a:t> </a:t>
            </a:r>
            <a:r>
              <a:rPr lang="it-IT" dirty="0" err="1" smtClean="0"/>
              <a:t>simpri</a:t>
            </a:r>
            <a:r>
              <a:rPr lang="it-IT" dirty="0" smtClean="0"/>
              <a:t> al </a:t>
            </a:r>
            <a:r>
              <a:rPr lang="it-IT" dirty="0" err="1" smtClean="0"/>
              <a:t>celulâr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4067944" y="2564904"/>
            <a:ext cx="1080120" cy="576064"/>
          </a:xfrm>
          <a:prstGeom prst="wedgeRoundRectCallout">
            <a:avLst>
              <a:gd name="adj1" fmla="val 74058"/>
              <a:gd name="adj2" fmla="val 4436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Bla</a:t>
            </a:r>
            <a:r>
              <a:rPr lang="it-IT" dirty="0" smtClean="0"/>
              <a:t>, </a:t>
            </a:r>
            <a:r>
              <a:rPr lang="it-IT" dirty="0" err="1" smtClean="0"/>
              <a:t>bla</a:t>
            </a:r>
            <a:r>
              <a:rPr lang="it-IT" dirty="0" smtClean="0"/>
              <a:t>,</a:t>
            </a:r>
            <a:r>
              <a:rPr lang="it-IT" dirty="0" err="1" smtClean="0"/>
              <a:t>bla…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7740352" y="3429000"/>
            <a:ext cx="936104" cy="576064"/>
          </a:xfrm>
          <a:prstGeom prst="wedgeRoundRectCallout">
            <a:avLst>
              <a:gd name="adj1" fmla="val -89768"/>
              <a:gd name="adj2" fmla="val 5796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Fiiiiii</a:t>
            </a:r>
            <a:r>
              <a:rPr lang="it-IT" dirty="0" smtClean="0"/>
              <a:t> 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36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360"/>
                            </p:stCondLst>
                            <p:childTnLst>
                              <p:par>
                                <p:cTn id="2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360"/>
                            </p:stCondLst>
                            <p:childTnLst>
                              <p:par>
                                <p:cTn id="2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4: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I </a:t>
            </a:r>
            <a:r>
              <a:rPr lang="it-IT" sz="3600" dirty="0" err="1" smtClean="0"/>
              <a:t>veicui</a:t>
            </a:r>
            <a:r>
              <a:rPr lang="it-IT" sz="3600" dirty="0" smtClean="0"/>
              <a:t> su </a:t>
            </a:r>
            <a:r>
              <a:rPr lang="it-IT" sz="3600" dirty="0" err="1" smtClean="0"/>
              <a:t>lis</a:t>
            </a:r>
            <a:r>
              <a:rPr lang="it-IT" sz="3600" dirty="0" smtClean="0"/>
              <a:t> </a:t>
            </a:r>
            <a:r>
              <a:rPr lang="it-IT" sz="3600" dirty="0" err="1" smtClean="0"/>
              <a:t>strissis</a:t>
            </a:r>
            <a:r>
              <a:rPr lang="it-IT" sz="3600" dirty="0" smtClean="0"/>
              <a:t> no </a:t>
            </a:r>
            <a:r>
              <a:rPr lang="it-IT" sz="3600" dirty="0" err="1" smtClean="0"/>
              <a:t>àn</a:t>
            </a:r>
            <a:r>
              <a:rPr lang="it-IT" sz="3600" dirty="0" smtClean="0"/>
              <a:t> di </a:t>
            </a:r>
            <a:r>
              <a:rPr lang="it-IT" sz="3600" dirty="0" err="1" smtClean="0"/>
              <a:t>parchegjâ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4098" name="Picture 2" descr="C:\Users\Lorena\Pictures\img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55632" y="764848"/>
            <a:ext cx="4603624" cy="6763576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907704" y="2060848"/>
            <a:ext cx="2160240" cy="1584176"/>
          </a:xfrm>
          <a:prstGeom prst="wedgeRoundRectCallout">
            <a:avLst>
              <a:gd name="adj1" fmla="val -34137"/>
              <a:gd name="adj2" fmla="val 10611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Il </a:t>
            </a:r>
            <a:r>
              <a:rPr lang="it-IT" dirty="0" err="1" smtClean="0"/>
              <a:t>solit</a:t>
            </a:r>
            <a:r>
              <a:rPr lang="it-IT" dirty="0" smtClean="0"/>
              <a:t> </a:t>
            </a:r>
            <a:r>
              <a:rPr lang="it-IT" dirty="0" err="1" smtClean="0"/>
              <a:t>maleducât</a:t>
            </a:r>
            <a:r>
              <a:rPr lang="it-IT" dirty="0" smtClean="0"/>
              <a:t>!!! Al à </a:t>
            </a:r>
            <a:r>
              <a:rPr lang="it-IT" dirty="0" err="1" smtClean="0"/>
              <a:t>parchegjât</a:t>
            </a:r>
            <a:r>
              <a:rPr lang="it-IT" dirty="0" smtClean="0"/>
              <a:t> su </a:t>
            </a:r>
            <a:r>
              <a:rPr lang="it-IT" dirty="0" err="1" smtClean="0"/>
              <a:t>lis</a:t>
            </a:r>
            <a:r>
              <a:rPr lang="it-IT" dirty="0" smtClean="0"/>
              <a:t> </a:t>
            </a:r>
            <a:r>
              <a:rPr lang="it-IT" dirty="0" err="1" smtClean="0"/>
              <a:t>strissis</a:t>
            </a:r>
            <a:r>
              <a:rPr lang="it-IT" dirty="0" smtClean="0"/>
              <a:t> e </a:t>
            </a:r>
            <a:r>
              <a:rPr lang="it-IT" dirty="0" err="1" smtClean="0"/>
              <a:t>jo</a:t>
            </a:r>
            <a:r>
              <a:rPr lang="it-IT" dirty="0" smtClean="0"/>
              <a:t> </a:t>
            </a:r>
            <a:r>
              <a:rPr lang="it-IT" dirty="0" err="1" smtClean="0"/>
              <a:t>indulà</a:t>
            </a:r>
            <a:r>
              <a:rPr lang="it-IT" dirty="0" smtClean="0"/>
              <a:t> </a:t>
            </a:r>
            <a:r>
              <a:rPr lang="it-IT" dirty="0" err="1" smtClean="0"/>
              <a:t>traviarsio</a:t>
            </a:r>
            <a:r>
              <a:rPr lang="it-IT" dirty="0" smtClean="0"/>
              <a:t>?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80"/>
                            </p:stCondLst>
                            <p:childTnLst>
                              <p:par>
                                <p:cTn id="1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Regule</a:t>
            </a:r>
            <a:r>
              <a:rPr lang="it-IT" dirty="0" smtClean="0"/>
              <a:t> n. 5: no sta </a:t>
            </a:r>
            <a:r>
              <a:rPr lang="it-IT" dirty="0" err="1" smtClean="0"/>
              <a:t>dismenteâ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Fûr</a:t>
            </a:r>
            <a:r>
              <a:rPr lang="it-IT" dirty="0" smtClean="0"/>
              <a:t> dal </a:t>
            </a:r>
            <a:r>
              <a:rPr lang="it-IT" dirty="0" err="1" smtClean="0"/>
              <a:t>finestrin</a:t>
            </a:r>
            <a:r>
              <a:rPr lang="it-IT" dirty="0" smtClean="0"/>
              <a:t> no tu </a:t>
            </a:r>
            <a:r>
              <a:rPr lang="it-IT" dirty="0" err="1" smtClean="0"/>
              <a:t>puedis</a:t>
            </a:r>
            <a:r>
              <a:rPr lang="it-IT" dirty="0" smtClean="0"/>
              <a:t> </a:t>
            </a:r>
            <a:r>
              <a:rPr lang="it-IT" dirty="0" err="1" smtClean="0"/>
              <a:t>cjalâ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5122" name="Picture 2" descr="C:\Users\Lorena\Pictures\img2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019" b="4511"/>
          <a:stretch>
            <a:fillRect/>
          </a:stretch>
        </p:blipFill>
        <p:spPr bwMode="auto">
          <a:xfrm rot="5400000">
            <a:off x="2427364" y="605084"/>
            <a:ext cx="4884333" cy="6643734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4283968" y="3356992"/>
            <a:ext cx="1800200" cy="864096"/>
          </a:xfrm>
          <a:prstGeom prst="wedgeRoundRectCallout">
            <a:avLst>
              <a:gd name="adj1" fmla="val 72133"/>
              <a:gd name="adj2" fmla="val -19487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Ce </a:t>
            </a:r>
            <a:r>
              <a:rPr lang="it-IT" dirty="0" err="1" smtClean="0"/>
              <a:t>biel</a:t>
            </a:r>
            <a:r>
              <a:rPr lang="it-IT" dirty="0" smtClean="0"/>
              <a:t> </a:t>
            </a:r>
            <a:r>
              <a:rPr lang="it-IT" dirty="0" err="1" smtClean="0"/>
              <a:t>aiarin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4 4"/>
          <p:cNvSpPr/>
          <p:nvPr/>
        </p:nvSpPr>
        <p:spPr>
          <a:xfrm>
            <a:off x="4143372" y="1484784"/>
            <a:ext cx="1724772" cy="1512168"/>
          </a:xfrm>
          <a:prstGeom prst="cloudCallout">
            <a:avLst>
              <a:gd name="adj1" fmla="val 84713"/>
              <a:gd name="adj2" fmla="val -1179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</a:t>
            </a:r>
            <a:r>
              <a:rPr lang="it-IT" dirty="0" smtClean="0"/>
              <a:t>! O </a:t>
            </a:r>
            <a:r>
              <a:rPr lang="it-IT" dirty="0" err="1" smtClean="0"/>
              <a:t>crôt</a:t>
            </a:r>
            <a:r>
              <a:rPr lang="it-IT" dirty="0" smtClean="0"/>
              <a:t> di </a:t>
            </a:r>
            <a:r>
              <a:rPr lang="it-IT" dirty="0" err="1" smtClean="0"/>
              <a:t>vê</a:t>
            </a:r>
            <a:r>
              <a:rPr lang="it-IT" dirty="0" smtClean="0"/>
              <a:t> </a:t>
            </a:r>
            <a:r>
              <a:rPr lang="it-IT" dirty="0" err="1" smtClean="0"/>
              <a:t>esagjerât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8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Regule</a:t>
            </a:r>
            <a:r>
              <a:rPr lang="it-IT" dirty="0" smtClean="0"/>
              <a:t> n. 6: no sta </a:t>
            </a:r>
            <a:r>
              <a:rPr lang="it-IT" dirty="0" err="1" smtClean="0"/>
              <a:t>dismenteâ</a:t>
            </a:r>
            <a:r>
              <a:rPr lang="it-IT" dirty="0" smtClean="0"/>
              <a:t>!</a:t>
            </a:r>
            <a:br>
              <a:rPr lang="it-IT" dirty="0" smtClean="0"/>
            </a:br>
            <a:r>
              <a:rPr lang="it-IT" dirty="0" smtClean="0"/>
              <a:t> L’</a:t>
            </a:r>
            <a:r>
              <a:rPr lang="it-IT" dirty="0" err="1" smtClean="0"/>
              <a:t>ordin</a:t>
            </a:r>
            <a:r>
              <a:rPr lang="it-IT" dirty="0" smtClean="0"/>
              <a:t> dal </a:t>
            </a:r>
            <a:r>
              <a:rPr lang="it-IT" dirty="0" err="1" smtClean="0"/>
              <a:t>vigjil</a:t>
            </a:r>
            <a:r>
              <a:rPr lang="it-IT" dirty="0" smtClean="0"/>
              <a:t> tu </a:t>
            </a:r>
            <a:r>
              <a:rPr lang="it-IT" dirty="0" err="1" smtClean="0"/>
              <a:t>âs</a:t>
            </a:r>
            <a:r>
              <a:rPr lang="it-IT" dirty="0" smtClean="0"/>
              <a:t> di </a:t>
            </a:r>
            <a:r>
              <a:rPr lang="it-IT" dirty="0" err="1" smtClean="0"/>
              <a:t>rispietâ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6146" name="Picture 2" descr="C:\Users\Lorena\Pictures\img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385"/>
          <a:stretch>
            <a:fillRect/>
          </a:stretch>
        </p:blipFill>
        <p:spPr bwMode="auto">
          <a:xfrm rot="5400000">
            <a:off x="2023232" y="691356"/>
            <a:ext cx="4645874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907704" y="1988840"/>
            <a:ext cx="2448272" cy="1440160"/>
          </a:xfrm>
          <a:prstGeom prst="wedgeRoundRectCallout">
            <a:avLst>
              <a:gd name="adj1" fmla="val -50179"/>
              <a:gd name="adj2" fmla="val 597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No </a:t>
            </a:r>
            <a:r>
              <a:rPr lang="it-IT" dirty="0" err="1" smtClean="0"/>
              <a:t>âstu</a:t>
            </a:r>
            <a:r>
              <a:rPr lang="it-IT" dirty="0" smtClean="0"/>
              <a:t> </a:t>
            </a:r>
            <a:r>
              <a:rPr lang="it-IT" dirty="0" err="1" smtClean="0"/>
              <a:t>viodude</a:t>
            </a:r>
            <a:r>
              <a:rPr lang="it-IT" dirty="0" smtClean="0"/>
              <a:t> la </a:t>
            </a:r>
            <a:r>
              <a:rPr lang="it-IT" dirty="0" err="1" smtClean="0"/>
              <a:t>palete</a:t>
            </a:r>
            <a:r>
              <a:rPr lang="it-IT" dirty="0" smtClean="0"/>
              <a:t>!? Tu </a:t>
            </a:r>
            <a:r>
              <a:rPr lang="it-IT" dirty="0" err="1" smtClean="0"/>
              <a:t>scugnis</a:t>
            </a:r>
            <a:r>
              <a:rPr lang="it-IT" dirty="0" smtClean="0"/>
              <a:t> </a:t>
            </a:r>
            <a:r>
              <a:rPr lang="it-IT" dirty="0" err="1" smtClean="0"/>
              <a:t>fermâti</a:t>
            </a:r>
            <a:r>
              <a:rPr lang="it-IT" dirty="0" smtClean="0"/>
              <a:t> </a:t>
            </a:r>
            <a:r>
              <a:rPr lang="it-IT" dirty="0" err="1" smtClean="0"/>
              <a:t>senò</a:t>
            </a:r>
            <a:r>
              <a:rPr lang="it-IT" dirty="0" smtClean="0"/>
              <a:t> tu </a:t>
            </a:r>
            <a:r>
              <a:rPr lang="it-IT" dirty="0" err="1" smtClean="0"/>
              <a:t>fâsis</a:t>
            </a:r>
            <a:r>
              <a:rPr lang="it-IT" dirty="0" smtClean="0"/>
              <a:t> </a:t>
            </a:r>
            <a:r>
              <a:rPr lang="it-IT" dirty="0" err="1" smtClean="0"/>
              <a:t>fâ</a:t>
            </a:r>
            <a:r>
              <a:rPr lang="it-IT" dirty="0" smtClean="0"/>
              <a:t> </a:t>
            </a:r>
            <a:r>
              <a:rPr lang="it-IT" dirty="0" err="1" smtClean="0"/>
              <a:t>incidents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err="1" smtClean="0"/>
              <a:t>Regule</a:t>
            </a:r>
            <a:r>
              <a:rPr lang="it-IT" sz="3200" dirty="0" smtClean="0"/>
              <a:t> n. 7: no sta </a:t>
            </a:r>
            <a:r>
              <a:rPr lang="it-IT" sz="3200" dirty="0" err="1" smtClean="0"/>
              <a:t>dismenteâ</a:t>
            </a:r>
            <a:r>
              <a:rPr lang="it-IT" sz="3200" dirty="0" smtClean="0"/>
              <a:t>! </a:t>
            </a:r>
            <a:br>
              <a:rPr lang="it-IT" sz="3200" dirty="0" smtClean="0"/>
            </a:br>
            <a:r>
              <a:rPr lang="it-IT" sz="3200" dirty="0" smtClean="0"/>
              <a:t>La </a:t>
            </a:r>
            <a:r>
              <a:rPr lang="it-IT" sz="3200" dirty="0" err="1" smtClean="0"/>
              <a:t>bale</a:t>
            </a:r>
            <a:r>
              <a:rPr lang="it-IT" sz="3200" dirty="0" smtClean="0"/>
              <a:t> che e va su la strade </a:t>
            </a:r>
            <a:br>
              <a:rPr lang="it-IT" sz="3200" dirty="0" smtClean="0"/>
            </a:br>
            <a:r>
              <a:rPr lang="it-IT" sz="3200" dirty="0" smtClean="0"/>
              <a:t>e </a:t>
            </a:r>
            <a:r>
              <a:rPr lang="it-IT" sz="3200" dirty="0" err="1" smtClean="0"/>
              <a:t>je</a:t>
            </a:r>
            <a:r>
              <a:rPr lang="it-IT" sz="3200" dirty="0" smtClean="0"/>
              <a:t> pericolose di </a:t>
            </a:r>
            <a:r>
              <a:rPr lang="it-IT" sz="3200" dirty="0" err="1" smtClean="0"/>
              <a:t>recuperâ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7170" name="Picture 2" descr="C:\Users\Lorena\Pictures\img2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86453" y="557963"/>
            <a:ext cx="4915110" cy="720080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483768" y="1772816"/>
            <a:ext cx="1872208" cy="1044696"/>
          </a:xfrm>
          <a:prstGeom prst="wedgeRoundRectCallout">
            <a:avLst>
              <a:gd name="adj1" fmla="val 45420"/>
              <a:gd name="adj2" fmla="val 800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</a:t>
            </a:r>
            <a:r>
              <a:rPr lang="it-IT" dirty="0" err="1" smtClean="0"/>
              <a:t>zovin</a:t>
            </a:r>
            <a:r>
              <a:rPr lang="it-IT" dirty="0" smtClean="0"/>
              <a:t> ce </a:t>
            </a:r>
            <a:r>
              <a:rPr lang="it-IT" dirty="0" err="1" smtClean="0"/>
              <a:t>stâtu</a:t>
            </a:r>
            <a:r>
              <a:rPr lang="it-IT" dirty="0" smtClean="0"/>
              <a:t> </a:t>
            </a:r>
            <a:r>
              <a:rPr lang="it-IT" dirty="0" err="1" smtClean="0"/>
              <a:t>fasint</a:t>
            </a:r>
            <a:r>
              <a:rPr lang="it-IT" dirty="0" smtClean="0"/>
              <a:t>! No </a:t>
            </a:r>
            <a:r>
              <a:rPr lang="it-IT" dirty="0" err="1" smtClean="0"/>
              <a:t>âstu</a:t>
            </a:r>
            <a:r>
              <a:rPr lang="it-IT" dirty="0" smtClean="0"/>
              <a:t> </a:t>
            </a:r>
            <a:r>
              <a:rPr lang="it-IT" dirty="0" err="1" smtClean="0"/>
              <a:t>viodudis</a:t>
            </a:r>
            <a:r>
              <a:rPr lang="it-IT" dirty="0" smtClean="0"/>
              <a:t> </a:t>
            </a:r>
            <a:r>
              <a:rPr lang="it-IT" dirty="0" err="1" smtClean="0"/>
              <a:t>lis</a:t>
            </a:r>
            <a:r>
              <a:rPr lang="it-IT" dirty="0" smtClean="0"/>
              <a:t> </a:t>
            </a:r>
            <a:r>
              <a:rPr lang="it-IT" dirty="0" err="1" smtClean="0"/>
              <a:t>machinis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868144" y="1844824"/>
            <a:ext cx="2204318" cy="1008112"/>
          </a:xfrm>
          <a:prstGeom prst="wedgeRoundRectCallout">
            <a:avLst>
              <a:gd name="adj1" fmla="val -2692"/>
              <a:gd name="adj2" fmla="val 12210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</a:t>
            </a:r>
            <a:r>
              <a:rPr lang="it-IT" dirty="0" err="1" smtClean="0"/>
              <a:t>Signorut</a:t>
            </a:r>
            <a:r>
              <a:rPr lang="it-IT" dirty="0" smtClean="0"/>
              <a:t> ! </a:t>
            </a:r>
            <a:r>
              <a:rPr lang="it-IT" dirty="0" err="1" smtClean="0"/>
              <a:t>Pal</a:t>
            </a:r>
            <a:r>
              <a:rPr lang="it-IT" dirty="0" smtClean="0"/>
              <a:t> </a:t>
            </a:r>
            <a:r>
              <a:rPr lang="it-IT" dirty="0" err="1" smtClean="0"/>
              <a:t>miò</a:t>
            </a:r>
            <a:r>
              <a:rPr lang="it-IT" dirty="0" smtClean="0"/>
              <a:t> </a:t>
            </a:r>
            <a:r>
              <a:rPr lang="it-IT" dirty="0" err="1" smtClean="0"/>
              <a:t>comportament</a:t>
            </a:r>
            <a:r>
              <a:rPr lang="it-IT" dirty="0" smtClean="0"/>
              <a:t> o stavi par </a:t>
            </a:r>
            <a:r>
              <a:rPr lang="it-IT" dirty="0" err="1" smtClean="0"/>
              <a:t>jessi</a:t>
            </a:r>
            <a:r>
              <a:rPr lang="it-IT" dirty="0" smtClean="0"/>
              <a:t> </a:t>
            </a:r>
            <a:r>
              <a:rPr lang="it-IT" dirty="0" err="1" smtClean="0"/>
              <a:t>cjapât</a:t>
            </a:r>
            <a:r>
              <a:rPr lang="it-IT" dirty="0" smtClean="0"/>
              <a:t> </a:t>
            </a:r>
            <a:r>
              <a:rPr lang="it-IT" dirty="0" err="1" smtClean="0"/>
              <a:t>sot</a:t>
            </a:r>
            <a:r>
              <a:rPr lang="it-IT" dirty="0" smtClean="0"/>
              <a:t> 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8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8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88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857387"/>
          </a:xfrm>
        </p:spPr>
        <p:txBody>
          <a:bodyPr>
            <a:normAutofit fontScale="90000"/>
          </a:bodyPr>
          <a:lstStyle/>
          <a:p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SICUREZZA STRADALE</a:t>
            </a:r>
            <a:br>
              <a:rPr lang="it-IT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it-IT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PER NON FARSI MALE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857225" y="3071811"/>
            <a:ext cx="771530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Quello che qui vedrete</a:t>
            </a:r>
          </a:p>
          <a:p>
            <a:pPr algn="ctr"/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presto e bene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imparerete…</a:t>
            </a:r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Regule</a:t>
            </a:r>
            <a:r>
              <a:rPr lang="it-IT" dirty="0" smtClean="0"/>
              <a:t> n. 8: no sta </a:t>
            </a:r>
            <a:r>
              <a:rPr lang="it-IT" dirty="0" err="1" smtClean="0"/>
              <a:t>dismenteâ</a:t>
            </a:r>
            <a:r>
              <a:rPr lang="it-IT" dirty="0" smtClean="0"/>
              <a:t>!!</a:t>
            </a:r>
            <a:br>
              <a:rPr lang="it-IT" dirty="0" smtClean="0"/>
            </a:br>
            <a:r>
              <a:rPr lang="it-IT" dirty="0" smtClean="0"/>
              <a:t>I “</a:t>
            </a:r>
            <a:r>
              <a:rPr lang="it-IT" dirty="0" err="1" smtClean="0"/>
              <a:t>ricuarduts</a:t>
            </a:r>
            <a:r>
              <a:rPr lang="it-IT" dirty="0" smtClean="0"/>
              <a:t>” dai </a:t>
            </a:r>
            <a:r>
              <a:rPr lang="it-IT" dirty="0" err="1" smtClean="0"/>
              <a:t>cjanuts</a:t>
            </a:r>
            <a:r>
              <a:rPr lang="it-IT" dirty="0" smtClean="0"/>
              <a:t> tu </a:t>
            </a:r>
            <a:r>
              <a:rPr lang="it-IT" dirty="0" err="1" smtClean="0"/>
              <a:t>âs</a:t>
            </a:r>
            <a:r>
              <a:rPr lang="it-IT" dirty="0" smtClean="0"/>
              <a:t> di </a:t>
            </a:r>
            <a:r>
              <a:rPr lang="it-IT" dirty="0" err="1" smtClean="0"/>
              <a:t>netâ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5" name="Picture 2" descr="C:\Users\Lorena\Desktop\img2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9101" y="1600200"/>
            <a:ext cx="6225797" cy="4525963"/>
          </a:xfrm>
          <a:prstGeom prst="rect">
            <a:avLst/>
          </a:prstGeom>
          <a:noFill/>
        </p:spPr>
      </p:pic>
      <p:sp>
        <p:nvSpPr>
          <p:cNvPr id="6" name="Fumetto 2 5"/>
          <p:cNvSpPr/>
          <p:nvPr/>
        </p:nvSpPr>
        <p:spPr>
          <a:xfrm>
            <a:off x="3214678" y="1785926"/>
            <a:ext cx="1928826" cy="785818"/>
          </a:xfrm>
          <a:prstGeom prst="wedgeRoundRectCallout">
            <a:avLst>
              <a:gd name="adj1" fmla="val -63890"/>
              <a:gd name="adj2" fmla="val 4158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Ancjemò</a:t>
            </a:r>
            <a:r>
              <a:rPr lang="it-IT" dirty="0" smtClean="0"/>
              <a:t>! O </a:t>
            </a:r>
            <a:r>
              <a:rPr lang="it-IT" dirty="0" err="1" smtClean="0"/>
              <a:t>scugni</a:t>
            </a:r>
            <a:r>
              <a:rPr lang="it-IT" dirty="0" smtClean="0"/>
              <a:t> </a:t>
            </a:r>
            <a:r>
              <a:rPr lang="it-IT" dirty="0" err="1" smtClean="0"/>
              <a:t>netâ</a:t>
            </a:r>
            <a:r>
              <a:rPr lang="it-IT" dirty="0" smtClean="0"/>
              <a:t> un’altre volte!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4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4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Regule</a:t>
            </a:r>
            <a:r>
              <a:rPr lang="it-IT" dirty="0" smtClean="0"/>
              <a:t> n. 9: no sta </a:t>
            </a:r>
            <a:r>
              <a:rPr lang="it-IT" dirty="0" err="1" smtClean="0"/>
              <a:t>dismenteâ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Cul</a:t>
            </a:r>
            <a:r>
              <a:rPr lang="it-IT" dirty="0" smtClean="0"/>
              <a:t> </a:t>
            </a:r>
            <a:r>
              <a:rPr lang="it-IT" dirty="0" err="1" smtClean="0"/>
              <a:t>semafar</a:t>
            </a:r>
            <a:r>
              <a:rPr lang="it-IT" dirty="0" smtClean="0"/>
              <a:t> </a:t>
            </a:r>
            <a:r>
              <a:rPr lang="it-IT" dirty="0" err="1" smtClean="0"/>
              <a:t>ros</a:t>
            </a:r>
            <a:r>
              <a:rPr lang="it-IT" dirty="0" smtClean="0"/>
              <a:t> no tu </a:t>
            </a:r>
            <a:r>
              <a:rPr lang="it-IT" dirty="0" err="1" smtClean="0"/>
              <a:t>âs</a:t>
            </a:r>
            <a:r>
              <a:rPr lang="it-IT" dirty="0" smtClean="0"/>
              <a:t> di </a:t>
            </a:r>
            <a:r>
              <a:rPr lang="it-IT" dirty="0" err="1" smtClean="0"/>
              <a:t>passâ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9218" name="Picture 2" descr="C:\Users\Lorena\Pictures\img2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8901"/>
          <a:stretch>
            <a:fillRect/>
          </a:stretch>
        </p:blipFill>
        <p:spPr bwMode="auto">
          <a:xfrm rot="5400000">
            <a:off x="2498756" y="461684"/>
            <a:ext cx="4572220" cy="69064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6948264" y="2132856"/>
            <a:ext cx="1008112" cy="1656184"/>
          </a:xfrm>
          <a:prstGeom prst="wedgeRoundRectCallout">
            <a:avLst>
              <a:gd name="adj1" fmla="val -108883"/>
              <a:gd name="adj2" fmla="val 4196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Jo o passi </a:t>
            </a:r>
            <a:r>
              <a:rPr lang="it-IT" dirty="0" err="1" smtClean="0"/>
              <a:t>tant</a:t>
            </a:r>
            <a:r>
              <a:rPr lang="it-IT" dirty="0" smtClean="0"/>
              <a:t> il </a:t>
            </a:r>
            <a:r>
              <a:rPr lang="it-IT" dirty="0" err="1" smtClean="0"/>
              <a:t>vigjil</a:t>
            </a:r>
            <a:r>
              <a:rPr lang="it-IT" dirty="0" smtClean="0"/>
              <a:t> </a:t>
            </a:r>
            <a:r>
              <a:rPr lang="it-IT" dirty="0" err="1" smtClean="0"/>
              <a:t>nol</a:t>
            </a:r>
            <a:r>
              <a:rPr lang="it-IT" dirty="0" smtClean="0"/>
              <a:t>’è!  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12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10: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err="1" smtClean="0"/>
              <a:t>Cul</a:t>
            </a:r>
            <a:r>
              <a:rPr lang="it-IT" sz="3600" dirty="0" smtClean="0"/>
              <a:t> </a:t>
            </a:r>
            <a:r>
              <a:rPr lang="it-IT" sz="3600" dirty="0" err="1" smtClean="0"/>
              <a:t>telefonin</a:t>
            </a:r>
            <a:r>
              <a:rPr lang="it-IT" sz="3600" dirty="0" smtClean="0"/>
              <a:t> no tu </a:t>
            </a:r>
            <a:r>
              <a:rPr lang="it-IT" sz="3600" dirty="0" err="1" smtClean="0"/>
              <a:t>puedis</a:t>
            </a:r>
            <a:r>
              <a:rPr lang="it-IT" sz="3600" dirty="0" smtClean="0"/>
              <a:t> </a:t>
            </a:r>
            <a:r>
              <a:rPr lang="it-IT" sz="3600" dirty="0" err="1" smtClean="0"/>
              <a:t>guidâ</a:t>
            </a:r>
            <a:r>
              <a:rPr lang="it-IT" sz="3600" dirty="0" smtClean="0"/>
              <a:t> </a:t>
            </a:r>
            <a:br>
              <a:rPr lang="it-IT" sz="3600" dirty="0" smtClean="0"/>
            </a:br>
            <a:r>
              <a:rPr lang="it-IT" sz="3600" dirty="0" smtClean="0"/>
              <a:t>ma la strade tu </a:t>
            </a:r>
            <a:r>
              <a:rPr lang="it-IT" sz="3600" dirty="0" err="1" smtClean="0"/>
              <a:t>âs</a:t>
            </a:r>
            <a:r>
              <a:rPr lang="it-IT" sz="3600" dirty="0" smtClean="0"/>
              <a:t> di </a:t>
            </a:r>
            <a:r>
              <a:rPr lang="it-IT" sz="3600" dirty="0" err="1" smtClean="0"/>
              <a:t>cjalâ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0242" name="Picture 2" descr="C:\Users\Lorena\Pictures\img2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6277"/>
          <a:stretch>
            <a:fillRect/>
          </a:stretch>
        </p:blipFill>
        <p:spPr bwMode="auto">
          <a:xfrm rot="5400000">
            <a:off x="2438134" y="62141"/>
            <a:ext cx="4143405" cy="77338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843808" y="2060848"/>
            <a:ext cx="914400" cy="612648"/>
          </a:xfrm>
          <a:prstGeom prst="wedgeRoundRectCallout">
            <a:avLst>
              <a:gd name="adj1" fmla="val -3690"/>
              <a:gd name="adj2" fmla="val 1008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Bla</a:t>
            </a:r>
            <a:r>
              <a:rPr lang="it-IT" dirty="0" smtClean="0"/>
              <a:t> </a:t>
            </a:r>
            <a:r>
              <a:rPr lang="it-IT" dirty="0" err="1" smtClean="0"/>
              <a:t>bla</a:t>
            </a:r>
            <a:r>
              <a:rPr lang="it-IT" dirty="0" smtClean="0"/>
              <a:t> </a:t>
            </a:r>
            <a:r>
              <a:rPr lang="it-IT" dirty="0" err="1" smtClean="0"/>
              <a:t>bla</a:t>
            </a:r>
            <a:r>
              <a:rPr lang="it-IT" dirty="0" smtClean="0"/>
              <a:t>!...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292080" y="2708920"/>
            <a:ext cx="1440160" cy="756664"/>
          </a:xfrm>
          <a:prstGeom prst="wedgeRoundRectCallout">
            <a:avLst>
              <a:gd name="adj1" fmla="val 34881"/>
              <a:gd name="adj2" fmla="val 9448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Ehi! </a:t>
            </a:r>
            <a:r>
              <a:rPr lang="it-IT" dirty="0" err="1" smtClean="0"/>
              <a:t>Cjale</a:t>
            </a:r>
            <a:r>
              <a:rPr lang="it-IT" dirty="0" smtClean="0"/>
              <a:t> là che tu </a:t>
            </a:r>
            <a:r>
              <a:rPr lang="it-IT" dirty="0" err="1" smtClean="0"/>
              <a:t>vâs</a:t>
            </a:r>
            <a:r>
              <a:rPr lang="it-IT" dirty="0" smtClean="0"/>
              <a:t>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4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40"/>
                            </p:stCondLst>
                            <p:childTnLst>
                              <p:par>
                                <p:cTn id="1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4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Regule</a:t>
            </a:r>
            <a:r>
              <a:rPr lang="it-IT" dirty="0" smtClean="0"/>
              <a:t> n. 11: no sta </a:t>
            </a:r>
            <a:r>
              <a:rPr lang="it-IT" dirty="0" err="1" smtClean="0"/>
              <a:t>dismenteâ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Cul</a:t>
            </a:r>
            <a:r>
              <a:rPr lang="it-IT" dirty="0" smtClean="0"/>
              <a:t> </a:t>
            </a:r>
            <a:r>
              <a:rPr lang="it-IT" dirty="0" err="1" smtClean="0"/>
              <a:t>balon</a:t>
            </a:r>
            <a:r>
              <a:rPr lang="it-IT" dirty="0" smtClean="0"/>
              <a:t> </a:t>
            </a:r>
            <a:r>
              <a:rPr lang="it-IT" dirty="0" err="1" smtClean="0"/>
              <a:t>inte</a:t>
            </a:r>
            <a:r>
              <a:rPr lang="it-IT" dirty="0" smtClean="0"/>
              <a:t> strade no tu </a:t>
            </a:r>
            <a:r>
              <a:rPr lang="it-IT" dirty="0" err="1" smtClean="0"/>
              <a:t>puedis</a:t>
            </a:r>
            <a:r>
              <a:rPr lang="it-IT" dirty="0" smtClean="0"/>
              <a:t> </a:t>
            </a:r>
            <a:r>
              <a:rPr lang="it-IT" dirty="0" err="1" smtClean="0"/>
              <a:t>zuiâ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11266" name="Picture 2" descr="C:\Users\Lorena\Pictures\img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557"/>
          <a:stretch>
            <a:fillRect/>
          </a:stretch>
        </p:blipFill>
        <p:spPr bwMode="auto">
          <a:xfrm rot="5400000">
            <a:off x="2101712" y="570696"/>
            <a:ext cx="4790244" cy="69064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203848" y="2492896"/>
            <a:ext cx="1080120" cy="1080120"/>
          </a:xfrm>
          <a:prstGeom prst="wedgeRoundRectCallout">
            <a:avLst>
              <a:gd name="adj1" fmla="val 72463"/>
              <a:gd name="adj2" fmla="val 1229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Cumò</a:t>
            </a:r>
            <a:r>
              <a:rPr lang="it-IT" dirty="0" smtClean="0"/>
              <a:t> ti </a:t>
            </a:r>
            <a:r>
              <a:rPr lang="it-IT" dirty="0" err="1" smtClean="0"/>
              <a:t>fâs</a:t>
            </a:r>
            <a:r>
              <a:rPr lang="it-IT" dirty="0" smtClean="0"/>
              <a:t> un gol! </a:t>
            </a:r>
            <a:endParaRPr lang="it-IT" dirty="0"/>
          </a:p>
        </p:txBody>
      </p:sp>
      <p:sp>
        <p:nvSpPr>
          <p:cNvPr id="5" name="Fumetto 4 4"/>
          <p:cNvSpPr/>
          <p:nvPr/>
        </p:nvSpPr>
        <p:spPr>
          <a:xfrm>
            <a:off x="5004048" y="2060848"/>
            <a:ext cx="2664296" cy="1800200"/>
          </a:xfrm>
          <a:prstGeom prst="cloudCallout">
            <a:avLst>
              <a:gd name="adj1" fmla="val 12728"/>
              <a:gd name="adj2" fmla="val 727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Sperìn</a:t>
            </a:r>
            <a:r>
              <a:rPr lang="it-IT" dirty="0" smtClean="0"/>
              <a:t> che no rivi une </a:t>
            </a:r>
            <a:r>
              <a:rPr lang="it-IT" dirty="0" err="1" smtClean="0"/>
              <a:t>machine</a:t>
            </a:r>
            <a:r>
              <a:rPr lang="it-IT" dirty="0" smtClean="0"/>
              <a:t> </a:t>
            </a:r>
            <a:r>
              <a:rPr lang="it-IT" dirty="0" err="1" smtClean="0"/>
              <a:t>juste</a:t>
            </a:r>
            <a:r>
              <a:rPr lang="it-IT" dirty="0" smtClean="0"/>
              <a:t> sul </a:t>
            </a:r>
            <a:r>
              <a:rPr lang="it-IT" dirty="0" err="1" smtClean="0"/>
              <a:t>plui</a:t>
            </a:r>
            <a:r>
              <a:rPr lang="it-IT" dirty="0" smtClean="0"/>
              <a:t> </a:t>
            </a:r>
            <a:r>
              <a:rPr lang="it-IT" dirty="0" err="1" smtClean="0"/>
              <a:t>biel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12: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Su </a:t>
            </a:r>
            <a:r>
              <a:rPr lang="it-IT" sz="3600" dirty="0" err="1" smtClean="0"/>
              <a:t>lis</a:t>
            </a:r>
            <a:r>
              <a:rPr lang="it-IT" sz="3600" dirty="0" smtClean="0"/>
              <a:t> </a:t>
            </a:r>
            <a:r>
              <a:rPr lang="it-IT" sz="3600" dirty="0" err="1" smtClean="0"/>
              <a:t>strissis</a:t>
            </a:r>
            <a:r>
              <a:rPr lang="it-IT" sz="3600" dirty="0" smtClean="0"/>
              <a:t> </a:t>
            </a:r>
            <a:r>
              <a:rPr lang="it-IT" sz="3600" dirty="0" err="1" smtClean="0"/>
              <a:t>pedonâls</a:t>
            </a:r>
            <a:r>
              <a:rPr lang="it-IT" sz="3600" dirty="0" smtClean="0"/>
              <a:t> tu </a:t>
            </a:r>
            <a:r>
              <a:rPr lang="it-IT" sz="3600" dirty="0" err="1" smtClean="0"/>
              <a:t>scugnis</a:t>
            </a:r>
            <a:r>
              <a:rPr lang="it-IT" sz="3600" dirty="0" smtClean="0"/>
              <a:t> </a:t>
            </a:r>
            <a:r>
              <a:rPr lang="it-IT" sz="3600" dirty="0" err="1" smtClean="0"/>
              <a:t>cjaminâ</a:t>
            </a: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smtClean="0"/>
              <a:t>e no </a:t>
            </a:r>
            <a:r>
              <a:rPr lang="it-IT" sz="3600" dirty="0" err="1" smtClean="0"/>
              <a:t>zuiâ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2290" name="Picture 2" descr="C:\Users\Lorena\Pictures\img2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5417"/>
          <a:stretch>
            <a:fillRect/>
          </a:stretch>
        </p:blipFill>
        <p:spPr bwMode="auto">
          <a:xfrm rot="5400000">
            <a:off x="2498419" y="534028"/>
            <a:ext cx="4512783" cy="6990359"/>
          </a:xfrm>
          <a:prstGeom prst="rect">
            <a:avLst/>
          </a:prstGeom>
          <a:noFill/>
        </p:spPr>
      </p:pic>
      <p:sp>
        <p:nvSpPr>
          <p:cNvPr id="4" name="Fumetto 4 3"/>
          <p:cNvSpPr/>
          <p:nvPr/>
        </p:nvSpPr>
        <p:spPr>
          <a:xfrm rot="10800000" flipH="1" flipV="1">
            <a:off x="5796136" y="1700808"/>
            <a:ext cx="2304256" cy="1512168"/>
          </a:xfrm>
          <a:prstGeom prst="cloudCallout">
            <a:avLst>
              <a:gd name="adj1" fmla="val -61159"/>
              <a:gd name="adj2" fmla="val 1018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Ce </a:t>
            </a:r>
            <a:r>
              <a:rPr lang="it-IT" dirty="0" err="1" smtClean="0"/>
              <a:t>biel</a:t>
            </a:r>
            <a:r>
              <a:rPr lang="it-IT" dirty="0" smtClean="0"/>
              <a:t> </a:t>
            </a:r>
            <a:r>
              <a:rPr lang="it-IT" dirty="0" err="1" smtClean="0"/>
              <a:t>saltâ</a:t>
            </a:r>
            <a:r>
              <a:rPr lang="it-IT" dirty="0" smtClean="0"/>
              <a:t> su </a:t>
            </a:r>
            <a:r>
              <a:rPr lang="it-IT" dirty="0" err="1" smtClean="0"/>
              <a:t>lis</a:t>
            </a:r>
            <a:r>
              <a:rPr lang="it-IT" dirty="0" smtClean="0"/>
              <a:t> </a:t>
            </a:r>
            <a:r>
              <a:rPr lang="it-IT" dirty="0" err="1" smtClean="0"/>
              <a:t>strissis</a:t>
            </a:r>
            <a:r>
              <a:rPr lang="it-IT" dirty="0" smtClean="0"/>
              <a:t> </a:t>
            </a:r>
            <a:r>
              <a:rPr lang="it-IT" dirty="0" err="1" smtClean="0"/>
              <a:t>palegjant</a:t>
            </a:r>
            <a:r>
              <a:rPr lang="it-IT" dirty="0" smtClean="0"/>
              <a:t> 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1475656" y="4725144"/>
            <a:ext cx="2088232" cy="1224136"/>
          </a:xfrm>
          <a:prstGeom prst="wedgeRoundRectCallout">
            <a:avLst>
              <a:gd name="adj1" fmla="val -34595"/>
              <a:gd name="adj2" fmla="val 742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</a:t>
            </a:r>
            <a:r>
              <a:rPr lang="it-IT" dirty="0" err="1" smtClean="0"/>
              <a:t>frutine</a:t>
            </a:r>
            <a:r>
              <a:rPr lang="it-IT" dirty="0" smtClean="0"/>
              <a:t>! No  ti </a:t>
            </a:r>
            <a:r>
              <a:rPr lang="it-IT" dirty="0" err="1" smtClean="0"/>
              <a:t>an</a:t>
            </a:r>
            <a:r>
              <a:rPr lang="it-IT" dirty="0" smtClean="0"/>
              <a:t> </a:t>
            </a:r>
            <a:r>
              <a:rPr lang="it-IT" dirty="0" err="1" smtClean="0"/>
              <a:t>insegnât</a:t>
            </a:r>
            <a:r>
              <a:rPr lang="it-IT" dirty="0" smtClean="0"/>
              <a:t>  che su </a:t>
            </a:r>
            <a:r>
              <a:rPr lang="it-IT" dirty="0" err="1" smtClean="0"/>
              <a:t>lis</a:t>
            </a:r>
            <a:r>
              <a:rPr lang="it-IT" dirty="0" smtClean="0"/>
              <a:t> </a:t>
            </a:r>
            <a:r>
              <a:rPr lang="it-IT" dirty="0" err="1" smtClean="0"/>
              <a:t>strissis</a:t>
            </a:r>
            <a:r>
              <a:rPr lang="it-IT" dirty="0" smtClean="0"/>
              <a:t> no si </a:t>
            </a:r>
            <a:r>
              <a:rPr lang="it-IT" dirty="0" err="1" smtClean="0"/>
              <a:t>zuie</a:t>
            </a:r>
            <a:r>
              <a:rPr lang="it-IT" dirty="0" smtClean="0"/>
              <a:t>?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8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Regule</a:t>
            </a:r>
            <a:r>
              <a:rPr lang="it-IT" dirty="0" smtClean="0"/>
              <a:t> n. 13: no sta </a:t>
            </a:r>
            <a:r>
              <a:rPr lang="it-IT" dirty="0" err="1" smtClean="0"/>
              <a:t>dismenteâ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smtClean="0"/>
              <a:t>Cu la bici su la piste tu </a:t>
            </a:r>
            <a:r>
              <a:rPr lang="it-IT" dirty="0" err="1" smtClean="0"/>
              <a:t>scugnis</a:t>
            </a:r>
            <a:r>
              <a:rPr lang="it-IT" dirty="0" smtClean="0"/>
              <a:t> </a:t>
            </a:r>
            <a:r>
              <a:rPr lang="it-IT" dirty="0" err="1" smtClean="0"/>
              <a:t>lâ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13314" name="Picture 2" descr="C:\Users\Lorena\Pictures\img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06078" y="565634"/>
            <a:ext cx="4969920" cy="683900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4214810" y="2500306"/>
            <a:ext cx="1643074" cy="928694"/>
          </a:xfrm>
          <a:prstGeom prst="wedgeRoundRectCallout">
            <a:avLst>
              <a:gd name="adj1" fmla="val 37187"/>
              <a:gd name="adj2" fmla="val 8554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Ops…forsit</a:t>
            </a:r>
            <a:r>
              <a:rPr lang="it-IT" dirty="0" smtClean="0"/>
              <a:t> al è </a:t>
            </a:r>
            <a:r>
              <a:rPr lang="it-IT" dirty="0" err="1" smtClean="0"/>
              <a:t>miôr</a:t>
            </a:r>
            <a:r>
              <a:rPr lang="it-IT" dirty="0" smtClean="0"/>
              <a:t> se o voi </a:t>
            </a:r>
            <a:r>
              <a:rPr lang="it-IT" dirty="0" err="1" smtClean="0"/>
              <a:t>inte</a:t>
            </a:r>
            <a:r>
              <a:rPr lang="it-IT" dirty="0" smtClean="0"/>
              <a:t> </a:t>
            </a:r>
            <a:r>
              <a:rPr lang="it-IT" dirty="0" err="1" smtClean="0"/>
              <a:t>piste…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4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4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14: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Il </a:t>
            </a:r>
            <a:r>
              <a:rPr lang="it-IT" sz="3600" dirty="0" err="1" smtClean="0"/>
              <a:t>limit</a:t>
            </a:r>
            <a:r>
              <a:rPr lang="it-IT" sz="3600" dirty="0" smtClean="0"/>
              <a:t> di </a:t>
            </a:r>
            <a:r>
              <a:rPr lang="it-IT" sz="3600" dirty="0" err="1" smtClean="0"/>
              <a:t>velocitât</a:t>
            </a:r>
            <a:r>
              <a:rPr lang="it-IT" sz="3600" dirty="0" smtClean="0"/>
              <a:t> no tu </a:t>
            </a:r>
            <a:r>
              <a:rPr lang="it-IT" sz="3600" dirty="0" err="1" smtClean="0"/>
              <a:t>puedis</a:t>
            </a:r>
            <a:r>
              <a:rPr lang="it-IT" sz="3600" dirty="0" smtClean="0"/>
              <a:t> </a:t>
            </a:r>
            <a:r>
              <a:rPr lang="it-IT" sz="3600" dirty="0" err="1" smtClean="0"/>
              <a:t>superâ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4338" name="Picture 2" descr="C:\Users\Lorena\Pictures\img2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52237" y="605227"/>
            <a:ext cx="4759367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059832" y="3284984"/>
            <a:ext cx="3816424" cy="1224136"/>
          </a:xfrm>
          <a:prstGeom prst="wedgeRoundRectCallout">
            <a:avLst>
              <a:gd name="adj1" fmla="val -62249"/>
              <a:gd name="adj2" fmla="val 8917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</a:t>
            </a:r>
            <a:r>
              <a:rPr lang="it-IT" dirty="0" smtClean="0"/>
              <a:t>! O ai </a:t>
            </a:r>
            <a:r>
              <a:rPr lang="it-IT" dirty="0" err="1" smtClean="0"/>
              <a:t>superât</a:t>
            </a:r>
            <a:r>
              <a:rPr lang="it-IT" dirty="0" smtClean="0"/>
              <a:t> il </a:t>
            </a:r>
            <a:r>
              <a:rPr lang="it-IT" dirty="0" err="1" smtClean="0"/>
              <a:t>limit</a:t>
            </a:r>
            <a:r>
              <a:rPr lang="it-IT" dirty="0" smtClean="0"/>
              <a:t> di </a:t>
            </a:r>
            <a:r>
              <a:rPr lang="it-IT" dirty="0" err="1" smtClean="0"/>
              <a:t>velocitât</a:t>
            </a:r>
            <a:r>
              <a:rPr lang="it-IT" dirty="0" smtClean="0"/>
              <a:t>! </a:t>
            </a:r>
            <a:r>
              <a:rPr lang="it-IT" dirty="0" err="1" smtClean="0"/>
              <a:t>Sperìn</a:t>
            </a:r>
            <a:r>
              <a:rPr lang="it-IT" dirty="0" smtClean="0"/>
              <a:t> che </a:t>
            </a:r>
            <a:r>
              <a:rPr lang="it-IT" dirty="0" err="1" smtClean="0"/>
              <a:t>nol</a:t>
            </a:r>
            <a:r>
              <a:rPr lang="it-IT" dirty="0" smtClean="0"/>
              <a:t> sedi l’autovelox </a:t>
            </a:r>
            <a:r>
              <a:rPr lang="it-IT" dirty="0" err="1" smtClean="0"/>
              <a:t>senò</a:t>
            </a:r>
            <a:r>
              <a:rPr lang="it-IT" dirty="0" smtClean="0"/>
              <a:t> mi rive la multe a </a:t>
            </a:r>
            <a:r>
              <a:rPr lang="it-IT" dirty="0" err="1" smtClean="0"/>
              <a:t>cjase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15: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err="1" smtClean="0"/>
              <a:t>Inte</a:t>
            </a:r>
            <a:r>
              <a:rPr lang="it-IT" sz="3600" dirty="0" smtClean="0"/>
              <a:t> superstrade cu la bici no tu </a:t>
            </a:r>
            <a:r>
              <a:rPr lang="it-IT" sz="3600" dirty="0" err="1" smtClean="0"/>
              <a:t>puedis</a:t>
            </a:r>
            <a:r>
              <a:rPr lang="it-IT" sz="3600" dirty="0" smtClean="0"/>
              <a:t> </a:t>
            </a:r>
            <a:r>
              <a:rPr lang="it-IT" sz="3600" dirty="0" err="1" smtClean="0"/>
              <a:t>lâ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5362" name="Picture 2" descr="C:\Users\Lorena\Pictures\img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5057" y="475217"/>
            <a:ext cx="5070852" cy="6977890"/>
          </a:xfrm>
          <a:prstGeom prst="rect">
            <a:avLst/>
          </a:prstGeom>
          <a:noFill/>
        </p:spPr>
      </p:pic>
      <p:sp>
        <p:nvSpPr>
          <p:cNvPr id="6" name="Fumetto 2 5"/>
          <p:cNvSpPr/>
          <p:nvPr/>
        </p:nvSpPr>
        <p:spPr>
          <a:xfrm>
            <a:off x="5148064" y="4221088"/>
            <a:ext cx="1944216" cy="792088"/>
          </a:xfrm>
          <a:prstGeom prst="wedgeRoundRectCallout">
            <a:avLst>
              <a:gd name="adj1" fmla="val -72193"/>
              <a:gd name="adj2" fmla="val 347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Ehi! </a:t>
            </a:r>
            <a:r>
              <a:rPr lang="it-IT" dirty="0" err="1" smtClean="0"/>
              <a:t>Sêstu</a:t>
            </a:r>
            <a:r>
              <a:rPr lang="it-IT" dirty="0" smtClean="0"/>
              <a:t> </a:t>
            </a:r>
            <a:r>
              <a:rPr lang="it-IT" dirty="0" err="1" smtClean="0"/>
              <a:t>mat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Tu </a:t>
            </a:r>
            <a:r>
              <a:rPr lang="it-IT" dirty="0" err="1" smtClean="0"/>
              <a:t>sês</a:t>
            </a:r>
            <a:r>
              <a:rPr lang="it-IT" dirty="0" smtClean="0"/>
              <a:t> </a:t>
            </a:r>
            <a:r>
              <a:rPr lang="it-IT" dirty="0" err="1" smtClean="0"/>
              <a:t>intune</a:t>
            </a:r>
            <a:r>
              <a:rPr lang="it-IT" dirty="0" smtClean="0"/>
              <a:t> superstrade!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5220072" y="1844824"/>
            <a:ext cx="2016224" cy="648072"/>
          </a:xfrm>
          <a:prstGeom prst="wedgeRoundRectCallout">
            <a:avLst>
              <a:gd name="adj1" fmla="val -63472"/>
              <a:gd name="adj2" fmla="val 2506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Oddio! Ce </a:t>
            </a:r>
            <a:r>
              <a:rPr lang="it-IT" dirty="0" err="1" smtClean="0"/>
              <a:t>aio</a:t>
            </a:r>
            <a:r>
              <a:rPr lang="it-IT" dirty="0" smtClean="0"/>
              <a:t> </a:t>
            </a:r>
            <a:r>
              <a:rPr lang="it-IT" dirty="0" err="1" smtClean="0"/>
              <a:t>cumbinât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2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2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2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16: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Su la strade in </a:t>
            </a:r>
            <a:r>
              <a:rPr lang="it-IT" sz="3600" dirty="0" err="1" smtClean="0"/>
              <a:t>diagonâl</a:t>
            </a:r>
            <a:r>
              <a:rPr lang="it-IT" sz="3600" dirty="0" smtClean="0"/>
              <a:t> no tu </a:t>
            </a:r>
            <a:r>
              <a:rPr lang="it-IT" sz="3600" dirty="0" err="1" smtClean="0"/>
              <a:t>puedis</a:t>
            </a:r>
            <a:r>
              <a:rPr lang="it-IT" sz="3600" dirty="0" smtClean="0"/>
              <a:t> </a:t>
            </a:r>
            <a:r>
              <a:rPr lang="it-IT" sz="3600" dirty="0" err="1" smtClean="0"/>
              <a:t>passâ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6386" name="Picture 2" descr="C:\Users\Lorena\Pictures\img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76971" y="494741"/>
            <a:ext cx="4967024" cy="6835014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786182" y="2000240"/>
            <a:ext cx="1928826" cy="1000132"/>
          </a:xfrm>
          <a:prstGeom prst="wedgeRoundRectCallout">
            <a:avLst>
              <a:gd name="adj1" fmla="val -65214"/>
              <a:gd name="adj2" fmla="val -7075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 se mi </a:t>
            </a:r>
            <a:r>
              <a:rPr lang="it-IT" dirty="0" err="1" smtClean="0"/>
              <a:t>viôt</a:t>
            </a:r>
            <a:r>
              <a:rPr lang="it-IT" dirty="0" smtClean="0"/>
              <a:t> il </a:t>
            </a:r>
            <a:r>
              <a:rPr lang="it-IT" dirty="0" err="1" smtClean="0"/>
              <a:t>vigjil</a:t>
            </a:r>
            <a:r>
              <a:rPr lang="it-IT" dirty="0" smtClean="0"/>
              <a:t>?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2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2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err="1" smtClean="0"/>
              <a:t>Regule</a:t>
            </a:r>
            <a:r>
              <a:rPr lang="it-IT" sz="3200" dirty="0" smtClean="0"/>
              <a:t> n. 17: no sta </a:t>
            </a:r>
            <a:r>
              <a:rPr lang="it-IT" sz="3200" dirty="0" err="1" smtClean="0"/>
              <a:t>dismenteâ</a:t>
            </a:r>
            <a:r>
              <a:rPr lang="it-IT" sz="3200" dirty="0" smtClean="0"/>
              <a:t>! </a:t>
            </a:r>
            <a:br>
              <a:rPr lang="it-IT" sz="3200" dirty="0" smtClean="0"/>
            </a:br>
            <a:r>
              <a:rPr lang="it-IT" sz="3200" dirty="0" smtClean="0"/>
              <a:t>Ce che al </a:t>
            </a:r>
            <a:r>
              <a:rPr lang="it-IT" sz="3200" dirty="0" err="1" smtClean="0"/>
              <a:t>dîs</a:t>
            </a:r>
            <a:r>
              <a:rPr lang="it-IT" sz="3200" dirty="0" smtClean="0"/>
              <a:t> il </a:t>
            </a:r>
            <a:r>
              <a:rPr lang="it-IT" sz="3200" dirty="0" err="1" smtClean="0"/>
              <a:t>vigjil</a:t>
            </a:r>
            <a:r>
              <a:rPr lang="it-IT" sz="3200" dirty="0" smtClean="0"/>
              <a:t> tu </a:t>
            </a:r>
            <a:r>
              <a:rPr lang="it-IT" sz="3200" dirty="0" err="1" smtClean="0"/>
              <a:t>âs</a:t>
            </a:r>
            <a:r>
              <a:rPr lang="it-IT" sz="3200" dirty="0" smtClean="0"/>
              <a:t> </a:t>
            </a:r>
            <a:r>
              <a:rPr lang="it-IT" sz="3200" dirty="0" err="1" smtClean="0"/>
              <a:t>simpri</a:t>
            </a:r>
            <a:r>
              <a:rPr lang="it-IT" sz="3200" dirty="0" smtClean="0"/>
              <a:t> di </a:t>
            </a:r>
            <a:r>
              <a:rPr lang="it-IT" sz="3200" dirty="0" err="1" smtClean="0"/>
              <a:t>fâ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1026" name="Picture 2" descr="C:\Users\Lorena\Pictures\img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09361" y="676665"/>
            <a:ext cx="4759367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571604" y="1571612"/>
            <a:ext cx="2786082" cy="857256"/>
          </a:xfrm>
          <a:prstGeom prst="wedgeRoundRectCallout">
            <a:avLst>
              <a:gd name="adj1" fmla="val 44334"/>
              <a:gd name="adj2" fmla="val 829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Cumò</a:t>
            </a:r>
            <a:r>
              <a:rPr lang="it-IT" dirty="0" smtClean="0"/>
              <a:t> ti </a:t>
            </a:r>
            <a:r>
              <a:rPr lang="it-IT" dirty="0" err="1" smtClean="0"/>
              <a:t>fâs</a:t>
            </a:r>
            <a:r>
              <a:rPr lang="it-IT" dirty="0" smtClean="0"/>
              <a:t> la multe </a:t>
            </a:r>
            <a:r>
              <a:rPr lang="it-IT" dirty="0" err="1" smtClean="0"/>
              <a:t>cussì</a:t>
            </a:r>
            <a:r>
              <a:rPr lang="it-IT" dirty="0" smtClean="0"/>
              <a:t> la prossime volte tu mi </a:t>
            </a:r>
            <a:r>
              <a:rPr lang="it-IT" dirty="0" err="1" smtClean="0"/>
              <a:t>scoltarâs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Regola n. 1: non dimenticare!</a:t>
            </a:r>
            <a:br>
              <a:rPr lang="it-IT" sz="3200" dirty="0" smtClean="0"/>
            </a:br>
            <a:r>
              <a:rPr lang="it-IT" sz="3200" dirty="0" smtClean="0"/>
              <a:t>Sul marciapiede con lo skateboard </a:t>
            </a:r>
            <a:br>
              <a:rPr lang="it-IT" sz="3200" dirty="0" smtClean="0"/>
            </a:br>
            <a:r>
              <a:rPr lang="it-IT" sz="3200" dirty="0" smtClean="0"/>
              <a:t>non devi andare!</a:t>
            </a:r>
            <a:endParaRPr lang="it-IT" sz="3200" dirty="0"/>
          </a:p>
        </p:txBody>
      </p:sp>
      <p:pic>
        <p:nvPicPr>
          <p:cNvPr id="1027" name="Picture 3" descr="C:\Users\Lorena\Pictures\img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109"/>
          <a:stretch>
            <a:fillRect/>
          </a:stretch>
        </p:blipFill>
        <p:spPr bwMode="auto">
          <a:xfrm rot="5400000">
            <a:off x="2313438" y="186836"/>
            <a:ext cx="4643470" cy="7270146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555776" y="1916832"/>
            <a:ext cx="1152128" cy="936104"/>
          </a:xfrm>
          <a:prstGeom prst="wedgeRoundRectCallout">
            <a:avLst>
              <a:gd name="adj1" fmla="val 25653"/>
              <a:gd name="adj2" fmla="val 8761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Pista!</a:t>
            </a:r>
          </a:p>
          <a:p>
            <a:pPr algn="ctr"/>
            <a:r>
              <a:rPr lang="it-IT" dirty="0" smtClean="0"/>
              <a:t>Pista!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6372200" y="2060848"/>
            <a:ext cx="1800200" cy="1080120"/>
          </a:xfrm>
          <a:prstGeom prst="wedgeRoundRectCallout">
            <a:avLst>
              <a:gd name="adj1" fmla="val -52261"/>
              <a:gd name="adj2" fmla="val 7837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Questo è un marciapiede!</a:t>
            </a:r>
          </a:p>
          <a:p>
            <a:pPr algn="ctr"/>
            <a:r>
              <a:rPr lang="it-IT" dirty="0" smtClean="0"/>
              <a:t>Non si va con lo skateboard!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Regule</a:t>
            </a:r>
            <a:r>
              <a:rPr lang="it-IT" sz="3600" dirty="0" smtClean="0"/>
              <a:t> n. 18: no sta </a:t>
            </a:r>
            <a:r>
              <a:rPr lang="it-IT" sz="3600" dirty="0" err="1" smtClean="0"/>
              <a:t>dismenteâ</a:t>
            </a:r>
            <a:r>
              <a:rPr lang="it-IT" sz="3600" dirty="0" smtClean="0"/>
              <a:t>!</a:t>
            </a:r>
            <a:br>
              <a:rPr lang="it-IT" sz="3600" dirty="0" smtClean="0"/>
            </a:br>
            <a:r>
              <a:rPr lang="it-IT" sz="3600" dirty="0" smtClean="0"/>
              <a:t>No sta </a:t>
            </a:r>
            <a:r>
              <a:rPr lang="it-IT" sz="3600" dirty="0" err="1" smtClean="0"/>
              <a:t>scoltâ</a:t>
            </a:r>
            <a:r>
              <a:rPr lang="it-IT" sz="3600" dirty="0" smtClean="0"/>
              <a:t> musiche </a:t>
            </a:r>
            <a:r>
              <a:rPr lang="it-IT" sz="3600" dirty="0" err="1" smtClean="0"/>
              <a:t>cuant</a:t>
            </a:r>
            <a:r>
              <a:rPr lang="it-IT" sz="3600" dirty="0" smtClean="0"/>
              <a:t> che tu </a:t>
            </a:r>
            <a:r>
              <a:rPr lang="it-IT" sz="3600" dirty="0" err="1" smtClean="0"/>
              <a:t>stâs</a:t>
            </a:r>
            <a:r>
              <a:rPr lang="it-IT" sz="3600" dirty="0" smtClean="0"/>
              <a:t> par  </a:t>
            </a:r>
            <a:r>
              <a:rPr lang="it-IT" sz="3600" dirty="0" err="1" smtClean="0"/>
              <a:t>traviersâ</a:t>
            </a:r>
            <a:r>
              <a:rPr lang="it-IT" sz="3600" dirty="0" smtClean="0"/>
              <a:t>! </a:t>
            </a:r>
            <a:endParaRPr lang="it-IT" sz="3600" dirty="0"/>
          </a:p>
        </p:txBody>
      </p:sp>
      <p:pic>
        <p:nvPicPr>
          <p:cNvPr id="2050" name="Picture 2" descr="C:\Users\Lorena\Desktop\img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960" y="1600200"/>
            <a:ext cx="6228080" cy="4525963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286380" y="2143116"/>
            <a:ext cx="914400" cy="612648"/>
          </a:xfrm>
          <a:prstGeom prst="wedgeRoundRectCallout">
            <a:avLst>
              <a:gd name="adj1" fmla="val 22784"/>
              <a:gd name="adj2" fmla="val 8472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Pee</a:t>
            </a:r>
            <a:r>
              <a:rPr lang="it-IT" dirty="0" smtClean="0"/>
              <a:t>, </a:t>
            </a:r>
            <a:r>
              <a:rPr lang="it-IT" dirty="0" err="1" smtClean="0"/>
              <a:t>pee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214942" y="3214686"/>
            <a:ext cx="1357322" cy="1285884"/>
          </a:xfrm>
          <a:prstGeom prst="wedgeRoundRectCallout">
            <a:avLst>
              <a:gd name="adj1" fmla="val -38750"/>
              <a:gd name="adj2" fmla="val 647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Cun</a:t>
            </a:r>
            <a:r>
              <a:rPr lang="it-IT" dirty="0" smtClean="0"/>
              <a:t> </a:t>
            </a:r>
            <a:r>
              <a:rPr lang="it-IT" dirty="0" err="1" smtClean="0"/>
              <a:t>chês</a:t>
            </a:r>
            <a:r>
              <a:rPr lang="it-IT" dirty="0" smtClean="0"/>
              <a:t> </a:t>
            </a:r>
            <a:r>
              <a:rPr lang="it-IT" dirty="0" err="1" smtClean="0"/>
              <a:t>scufis</a:t>
            </a:r>
            <a:r>
              <a:rPr lang="it-IT" dirty="0" smtClean="0"/>
              <a:t> al è </a:t>
            </a:r>
            <a:r>
              <a:rPr lang="it-IT" dirty="0" err="1" smtClean="0"/>
              <a:t>propit</a:t>
            </a:r>
            <a:r>
              <a:rPr lang="it-IT" dirty="0" smtClean="0"/>
              <a:t> </a:t>
            </a:r>
            <a:r>
              <a:rPr lang="it-IT" dirty="0" err="1" smtClean="0"/>
              <a:t>fûr</a:t>
            </a:r>
            <a:r>
              <a:rPr lang="it-IT" dirty="0" smtClean="0"/>
              <a:t> dal </a:t>
            </a:r>
            <a:r>
              <a:rPr lang="it-IT" dirty="0" err="1" smtClean="0"/>
              <a:t>mont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8" name="Personalizzato 7">
            <a:hlinkClick r:id="rId3" action="ppaction://hlinksldjump" highlightClick="1"/>
          </p:cNvPr>
          <p:cNvSpPr/>
          <p:nvPr/>
        </p:nvSpPr>
        <p:spPr>
          <a:xfrm>
            <a:off x="7884368" y="5877272"/>
            <a:ext cx="1080120" cy="720080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Scelta lingua</a:t>
            </a:r>
            <a:endParaRPr lang="it-IT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8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857387"/>
          </a:xfrm>
        </p:spPr>
        <p:txBody>
          <a:bodyPr>
            <a:normAutofit fontScale="90000"/>
          </a:bodyPr>
          <a:lstStyle/>
          <a:p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SAFETY ROAD</a:t>
            </a:r>
            <a:br>
              <a:rPr lang="it-IT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it-IT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TO DON’T HURT YOURSELVES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857225" y="3071811"/>
            <a:ext cx="77153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That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you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will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see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here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you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ll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learn</a:t>
            </a:r>
            <a:r>
              <a:rPr lang="it-IT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it-IT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soon…</a:t>
            </a:r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it-IT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Tm="1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/>
              <a:t>First </a:t>
            </a:r>
            <a:r>
              <a:rPr lang="it-IT" sz="3200" dirty="0" err="1" smtClean="0"/>
              <a:t>rule</a:t>
            </a:r>
            <a:r>
              <a:rPr lang="it-IT" sz="3200" dirty="0" smtClean="0"/>
              <a:t>: don’t </a:t>
            </a:r>
            <a:r>
              <a:rPr lang="it-IT" sz="3200" dirty="0" err="1" smtClean="0"/>
              <a:t>forget</a:t>
            </a:r>
            <a:r>
              <a:rPr lang="it-IT" sz="3200" dirty="0" smtClean="0"/>
              <a:t>!</a:t>
            </a:r>
            <a:br>
              <a:rPr lang="it-IT" sz="3200" dirty="0" smtClean="0"/>
            </a:br>
            <a:r>
              <a:rPr lang="it-IT" sz="3200" dirty="0" err="1" smtClean="0"/>
              <a:t>You</a:t>
            </a:r>
            <a:r>
              <a:rPr lang="it-IT" sz="3200" dirty="0" smtClean="0"/>
              <a:t> </a:t>
            </a:r>
            <a:r>
              <a:rPr lang="it-IT" sz="3200" dirty="0" err="1" smtClean="0"/>
              <a:t>mustn</a:t>
            </a:r>
            <a:r>
              <a:rPr lang="it-IT" sz="3200" dirty="0" smtClean="0"/>
              <a:t>’t go </a:t>
            </a:r>
            <a:r>
              <a:rPr lang="it-IT" sz="3200" dirty="0" err="1" smtClean="0"/>
              <a:t>with</a:t>
            </a:r>
            <a:r>
              <a:rPr lang="it-IT" sz="3200" dirty="0" smtClean="0"/>
              <a:t> the skateboard </a:t>
            </a:r>
            <a:br>
              <a:rPr lang="it-IT" sz="3200" dirty="0" smtClean="0"/>
            </a:br>
            <a:r>
              <a:rPr lang="it-IT" sz="3200" dirty="0" smtClean="0"/>
              <a:t>on the </a:t>
            </a:r>
            <a:r>
              <a:rPr lang="it-IT" sz="3200" dirty="0" err="1" smtClean="0"/>
              <a:t>pavement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1027" name="Picture 3" descr="C:\Users\Lorena\Pictures\img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109"/>
          <a:stretch>
            <a:fillRect/>
          </a:stretch>
        </p:blipFill>
        <p:spPr bwMode="auto">
          <a:xfrm rot="5400000">
            <a:off x="2313438" y="186836"/>
            <a:ext cx="4643470" cy="7270146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555776" y="1916832"/>
            <a:ext cx="1152128" cy="726350"/>
          </a:xfrm>
          <a:prstGeom prst="wedgeRoundRectCallout">
            <a:avLst>
              <a:gd name="adj1" fmla="val 24809"/>
              <a:gd name="adj2" fmla="val 10904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 smtClean="0"/>
          </a:p>
          <a:p>
            <a:pPr algn="ctr"/>
            <a:r>
              <a:rPr lang="it-IT" dirty="0" err="1" smtClean="0"/>
              <a:t>Make</a:t>
            </a:r>
            <a:r>
              <a:rPr lang="it-IT" dirty="0" smtClean="0"/>
              <a:t> way!</a:t>
            </a:r>
          </a:p>
          <a:p>
            <a:pPr algn="ctr"/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6372200" y="2060848"/>
            <a:ext cx="1800200" cy="1080120"/>
          </a:xfrm>
          <a:prstGeom prst="wedgeRoundRectCallout">
            <a:avLst>
              <a:gd name="adj1" fmla="val -52261"/>
              <a:gd name="adj2" fmla="val 7837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a </a:t>
            </a:r>
            <a:r>
              <a:rPr lang="it-IT" dirty="0" err="1" smtClean="0"/>
              <a:t>pavement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Don’t go </a:t>
            </a:r>
            <a:r>
              <a:rPr lang="it-IT" dirty="0" err="1" smtClean="0"/>
              <a:t>with</a:t>
            </a:r>
            <a:r>
              <a:rPr lang="it-IT" dirty="0" smtClean="0"/>
              <a:t> the skateboard!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Autofit/>
          </a:bodyPr>
          <a:lstStyle/>
          <a:p>
            <a:r>
              <a:rPr lang="it-IT" sz="3200" dirty="0" err="1" smtClean="0"/>
              <a:t>Second</a:t>
            </a:r>
            <a:r>
              <a:rPr lang="it-IT" sz="3200" dirty="0" smtClean="0"/>
              <a:t> </a:t>
            </a:r>
            <a:r>
              <a:rPr lang="it-IT" sz="3200" dirty="0" err="1" smtClean="0"/>
              <a:t>rule</a:t>
            </a:r>
            <a:r>
              <a:rPr lang="it-IT" sz="3200" dirty="0" smtClean="0"/>
              <a:t>: don’t </a:t>
            </a:r>
            <a:r>
              <a:rPr lang="it-IT" sz="3200" dirty="0" err="1" smtClean="0"/>
              <a:t>forget</a:t>
            </a:r>
            <a:r>
              <a:rPr lang="it-IT" sz="3200" dirty="0" smtClean="0"/>
              <a:t>! </a:t>
            </a:r>
            <a:br>
              <a:rPr lang="it-IT" sz="3200" dirty="0" smtClean="0"/>
            </a:br>
            <a:r>
              <a:rPr lang="it-IT" sz="3200" dirty="0" err="1" smtClean="0"/>
              <a:t>Before</a:t>
            </a:r>
            <a:r>
              <a:rPr lang="it-IT" sz="3200" dirty="0" smtClean="0"/>
              <a:t> </a:t>
            </a:r>
            <a:r>
              <a:rPr lang="it-IT" sz="3200" dirty="0" err="1" smtClean="0"/>
              <a:t>you</a:t>
            </a:r>
            <a:r>
              <a:rPr lang="it-IT" sz="3200" dirty="0" smtClean="0"/>
              <a:t> </a:t>
            </a:r>
            <a:r>
              <a:rPr lang="it-IT" sz="3200" dirty="0" err="1" smtClean="0"/>
              <a:t>walk</a:t>
            </a:r>
            <a:r>
              <a:rPr lang="it-IT" sz="3200" dirty="0" smtClean="0"/>
              <a:t> </a:t>
            </a:r>
            <a:r>
              <a:rPr lang="it-IT" sz="3200" dirty="0" err="1" smtClean="0"/>
              <a:t>across</a:t>
            </a:r>
            <a:r>
              <a:rPr lang="it-IT" sz="3200" dirty="0" smtClean="0"/>
              <a:t> the </a:t>
            </a:r>
            <a:r>
              <a:rPr lang="it-IT" sz="3200" dirty="0" err="1" smtClean="0"/>
              <a:t>street</a:t>
            </a:r>
            <a:r>
              <a:rPr lang="it-IT" sz="3200" dirty="0" smtClean="0"/>
              <a:t> </a:t>
            </a:r>
            <a:r>
              <a:rPr lang="it-IT" sz="3200" dirty="0" err="1" smtClean="0"/>
              <a:t>always</a:t>
            </a:r>
            <a:r>
              <a:rPr lang="it-IT" sz="3200" dirty="0" smtClean="0"/>
              <a:t> </a:t>
            </a:r>
            <a:r>
              <a:rPr lang="it-IT" sz="3200" dirty="0" err="1" smtClean="0"/>
              <a:t>listen</a:t>
            </a:r>
            <a:r>
              <a:rPr lang="it-IT" sz="3200" dirty="0" smtClean="0"/>
              <a:t> the </a:t>
            </a:r>
            <a:r>
              <a:rPr lang="it-IT" sz="3200" dirty="0" err="1" smtClean="0"/>
              <a:t>policeman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2051" name="Picture 3" descr="C:\Users\Lorena\Pictures\img2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611"/>
          <a:stretch>
            <a:fillRect/>
          </a:stretch>
        </p:blipFill>
        <p:spPr bwMode="auto">
          <a:xfrm rot="5400000">
            <a:off x="2211388" y="389012"/>
            <a:ext cx="4786346" cy="697789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652120" y="1268760"/>
            <a:ext cx="1368152" cy="1080120"/>
          </a:xfrm>
          <a:prstGeom prst="wedgeRoundRectCallout">
            <a:avLst>
              <a:gd name="adj1" fmla="val 42947"/>
              <a:gd name="adj2" fmla="val 673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Wait</a:t>
            </a:r>
            <a:r>
              <a:rPr lang="it-IT" dirty="0" smtClean="0"/>
              <a:t> a moment: I stop the </a:t>
            </a:r>
            <a:r>
              <a:rPr lang="it-IT" dirty="0" err="1" smtClean="0"/>
              <a:t>cars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 rot="10800000" flipV="1">
            <a:off x="1907704" y="1484784"/>
            <a:ext cx="1368152" cy="1080120"/>
          </a:xfrm>
          <a:prstGeom prst="wedgeRoundRectCallout">
            <a:avLst>
              <a:gd name="adj1" fmla="val 61515"/>
              <a:gd name="adj2" fmla="val 4923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Look out the </a:t>
            </a:r>
            <a:r>
              <a:rPr lang="it-IT" dirty="0" err="1" smtClean="0"/>
              <a:t>cars</a:t>
            </a:r>
            <a:r>
              <a:rPr lang="it-IT" dirty="0" smtClean="0"/>
              <a:t>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8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8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8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Third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smtClean="0"/>
              <a:t>Be </a:t>
            </a:r>
            <a:r>
              <a:rPr lang="it-IT" sz="3600" dirty="0" err="1" smtClean="0"/>
              <a:t>careful</a:t>
            </a:r>
            <a:r>
              <a:rPr lang="it-IT" sz="3600" dirty="0" smtClean="0"/>
              <a:t> </a:t>
            </a:r>
            <a:r>
              <a:rPr lang="it-IT" sz="3600" dirty="0" err="1" smtClean="0"/>
              <a:t>about</a:t>
            </a:r>
            <a:r>
              <a:rPr lang="it-IT" sz="3600" dirty="0" smtClean="0"/>
              <a:t> the </a:t>
            </a:r>
            <a:r>
              <a:rPr lang="it-IT" sz="3600" dirty="0" err="1" smtClean="0"/>
              <a:t>traffic</a:t>
            </a:r>
            <a:r>
              <a:rPr lang="it-IT" sz="3600" dirty="0" smtClean="0"/>
              <a:t> </a:t>
            </a:r>
            <a:r>
              <a:rPr lang="it-IT" sz="3600" dirty="0" err="1" smtClean="0"/>
              <a:t>light…</a:t>
            </a: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err="1" smtClean="0"/>
              <a:t>not</a:t>
            </a:r>
            <a:r>
              <a:rPr lang="it-IT" sz="3600" dirty="0" smtClean="0"/>
              <a:t> </a:t>
            </a:r>
            <a:r>
              <a:rPr lang="it-IT" sz="3600" dirty="0" err="1" smtClean="0"/>
              <a:t>about</a:t>
            </a:r>
            <a:r>
              <a:rPr lang="it-IT" sz="3600" dirty="0" smtClean="0"/>
              <a:t> the </a:t>
            </a:r>
            <a:r>
              <a:rPr lang="it-IT" sz="3600" dirty="0" err="1" smtClean="0"/>
              <a:t>mobilphone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3074" name="Picture 2" descr="C:\Users\Lorena\Pictures\img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118"/>
          <a:stretch>
            <a:fillRect/>
          </a:stretch>
        </p:blipFill>
        <p:spPr bwMode="auto">
          <a:xfrm rot="5400000">
            <a:off x="2553267" y="232760"/>
            <a:ext cx="4429156" cy="7535489"/>
          </a:xfrm>
          <a:prstGeom prst="rect">
            <a:avLst/>
          </a:prstGeom>
          <a:noFill/>
        </p:spPr>
      </p:pic>
      <p:sp>
        <p:nvSpPr>
          <p:cNvPr id="5" name="Fumetto 2 4"/>
          <p:cNvSpPr/>
          <p:nvPr/>
        </p:nvSpPr>
        <p:spPr>
          <a:xfrm>
            <a:off x="4067944" y="2564904"/>
            <a:ext cx="1080120" cy="576064"/>
          </a:xfrm>
          <a:prstGeom prst="wedgeRoundRectCallout">
            <a:avLst>
              <a:gd name="adj1" fmla="val 74058"/>
              <a:gd name="adj2" fmla="val 4436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Bla</a:t>
            </a:r>
            <a:r>
              <a:rPr lang="it-IT" dirty="0" smtClean="0"/>
              <a:t>, </a:t>
            </a:r>
            <a:r>
              <a:rPr lang="it-IT" dirty="0" err="1" smtClean="0"/>
              <a:t>bla</a:t>
            </a:r>
            <a:r>
              <a:rPr lang="it-IT" dirty="0" smtClean="0"/>
              <a:t>,</a:t>
            </a:r>
            <a:r>
              <a:rPr lang="it-IT" dirty="0" err="1" smtClean="0"/>
              <a:t>bla…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7740352" y="3429000"/>
            <a:ext cx="936104" cy="576064"/>
          </a:xfrm>
          <a:prstGeom prst="wedgeRoundRectCallout">
            <a:avLst>
              <a:gd name="adj1" fmla="val -89768"/>
              <a:gd name="adj2" fmla="val 5796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Fiiiiii</a:t>
            </a:r>
            <a:r>
              <a:rPr lang="it-IT" dirty="0" smtClean="0"/>
              <a:t> 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Fourth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err="1" smtClean="0"/>
              <a:t>You</a:t>
            </a:r>
            <a:r>
              <a:rPr lang="it-IT" sz="3600" dirty="0" smtClean="0"/>
              <a:t> </a:t>
            </a:r>
            <a:r>
              <a:rPr lang="it-IT" sz="3600" dirty="0" err="1" smtClean="0"/>
              <a:t>mustn</a:t>
            </a:r>
            <a:r>
              <a:rPr lang="it-IT" sz="3600" dirty="0" smtClean="0"/>
              <a:t>’t </a:t>
            </a:r>
            <a:r>
              <a:rPr lang="it-IT" sz="3600" dirty="0" err="1" smtClean="0"/>
              <a:t>park</a:t>
            </a:r>
            <a:r>
              <a:rPr lang="it-IT" sz="3600" dirty="0" smtClean="0"/>
              <a:t> the </a:t>
            </a:r>
            <a:r>
              <a:rPr lang="it-IT" sz="3600" dirty="0" err="1" smtClean="0"/>
              <a:t>cars</a:t>
            </a:r>
            <a:r>
              <a:rPr lang="it-IT" sz="3600" dirty="0" smtClean="0"/>
              <a:t> on the zebra </a:t>
            </a:r>
            <a:r>
              <a:rPr lang="it-IT" sz="3600" dirty="0" err="1" smtClean="0"/>
              <a:t>crossing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4098" name="Picture 2" descr="C:\Users\Lorena\Pictures\img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55632" y="764848"/>
            <a:ext cx="4603624" cy="6763576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907704" y="2060848"/>
            <a:ext cx="2160240" cy="1584176"/>
          </a:xfrm>
          <a:prstGeom prst="wedgeRoundRectCallout">
            <a:avLst>
              <a:gd name="adj1" fmla="val -34137"/>
              <a:gd name="adj2" fmla="val 10611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The </a:t>
            </a:r>
            <a:r>
              <a:rPr lang="it-IT" dirty="0" err="1" smtClean="0"/>
              <a:t>usual</a:t>
            </a:r>
            <a:r>
              <a:rPr lang="it-IT" dirty="0" smtClean="0"/>
              <a:t> </a:t>
            </a:r>
            <a:r>
              <a:rPr lang="it-IT" dirty="0" err="1" smtClean="0"/>
              <a:t>boor</a:t>
            </a:r>
            <a:r>
              <a:rPr lang="it-IT" dirty="0" smtClean="0"/>
              <a:t>!!! </a:t>
            </a:r>
            <a:r>
              <a:rPr lang="it-IT" dirty="0" err="1" smtClean="0"/>
              <a:t>Now</a:t>
            </a:r>
            <a:r>
              <a:rPr lang="it-IT" dirty="0" smtClean="0"/>
              <a:t>  I can’t </a:t>
            </a:r>
            <a:r>
              <a:rPr lang="it-IT" dirty="0" err="1" smtClean="0"/>
              <a:t>walk</a:t>
            </a:r>
            <a:r>
              <a:rPr lang="it-IT" dirty="0" smtClean="0"/>
              <a:t> </a:t>
            </a:r>
            <a:r>
              <a:rPr lang="it-IT" dirty="0" err="1" smtClean="0"/>
              <a:t>across</a:t>
            </a:r>
            <a:r>
              <a:rPr lang="it-IT" dirty="0" smtClean="0"/>
              <a:t> the zebra </a:t>
            </a:r>
            <a:r>
              <a:rPr lang="it-IT" dirty="0" err="1" smtClean="0"/>
              <a:t>crossing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6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60"/>
                            </p:stCondLst>
                            <p:childTnLst>
                              <p:par>
                                <p:cTn id="1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rule</a:t>
            </a:r>
            <a:r>
              <a:rPr lang="it-IT" dirty="0" smtClean="0"/>
              <a:t>: don’t </a:t>
            </a:r>
            <a:r>
              <a:rPr lang="it-IT" dirty="0" err="1" smtClean="0"/>
              <a:t>forget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smtClean="0"/>
              <a:t>Don’t </a:t>
            </a:r>
            <a:r>
              <a:rPr lang="it-IT" dirty="0" err="1" smtClean="0"/>
              <a:t>lean</a:t>
            </a:r>
            <a:r>
              <a:rPr lang="it-IT" dirty="0" smtClean="0"/>
              <a:t> out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window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5122" name="Picture 2" descr="C:\Users\Lorena\Pictures\img2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019" b="4511"/>
          <a:stretch>
            <a:fillRect/>
          </a:stretch>
        </p:blipFill>
        <p:spPr bwMode="auto">
          <a:xfrm rot="5400000">
            <a:off x="2283348" y="605084"/>
            <a:ext cx="4884333" cy="6643734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4355976" y="2060848"/>
            <a:ext cx="1584176" cy="936104"/>
          </a:xfrm>
          <a:prstGeom prst="wedgeRoundRectCallout">
            <a:avLst>
              <a:gd name="adj1" fmla="val 83847"/>
              <a:gd name="adj2" fmla="val -4346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nice</a:t>
            </a:r>
            <a:r>
              <a:rPr lang="it-IT" dirty="0" smtClean="0"/>
              <a:t>! </a:t>
            </a:r>
            <a:r>
              <a:rPr lang="it-IT" dirty="0" err="1" smtClean="0"/>
              <a:t>But</a:t>
            </a:r>
            <a:r>
              <a:rPr lang="it-IT" dirty="0" smtClean="0"/>
              <a:t>.....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Sixth </a:t>
            </a:r>
            <a:r>
              <a:rPr lang="it-IT" dirty="0" err="1" smtClean="0"/>
              <a:t>rule</a:t>
            </a:r>
            <a:r>
              <a:rPr lang="it-IT" dirty="0" smtClean="0"/>
              <a:t>: don’t </a:t>
            </a:r>
            <a:r>
              <a:rPr lang="it-IT" dirty="0" err="1" smtClean="0"/>
              <a:t>forget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must</a:t>
            </a:r>
            <a:r>
              <a:rPr lang="it-IT" dirty="0" smtClean="0"/>
              <a:t> </a:t>
            </a:r>
            <a:r>
              <a:rPr lang="it-IT" dirty="0" err="1" smtClean="0"/>
              <a:t>obey</a:t>
            </a:r>
            <a:r>
              <a:rPr lang="it-IT" dirty="0" smtClean="0"/>
              <a:t> the </a:t>
            </a:r>
            <a:r>
              <a:rPr lang="it-IT" dirty="0" err="1" smtClean="0"/>
              <a:t>policeman</a:t>
            </a:r>
            <a:r>
              <a:rPr lang="it-IT" dirty="0" smtClean="0"/>
              <a:t>’s </a:t>
            </a:r>
            <a:r>
              <a:rPr lang="it-IT" dirty="0" err="1" smtClean="0"/>
              <a:t>orders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6146" name="Picture 2" descr="C:\Users\Lorena\Pictures\img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385"/>
          <a:stretch>
            <a:fillRect/>
          </a:stretch>
        </p:blipFill>
        <p:spPr bwMode="auto">
          <a:xfrm rot="5400000">
            <a:off x="2023232" y="619918"/>
            <a:ext cx="4645874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907704" y="1988840"/>
            <a:ext cx="2448272" cy="1225846"/>
          </a:xfrm>
          <a:prstGeom prst="wedgeRoundRectCallout">
            <a:avLst>
              <a:gd name="adj1" fmla="val -48987"/>
              <a:gd name="adj2" fmla="val 8120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When</a:t>
            </a:r>
            <a:r>
              <a:rPr lang="it-IT" dirty="0" smtClean="0"/>
              <a:t>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see</a:t>
            </a:r>
            <a:r>
              <a:rPr lang="it-IT" dirty="0" smtClean="0"/>
              <a:t> a </a:t>
            </a:r>
            <a:r>
              <a:rPr lang="it-IT" dirty="0" err="1" smtClean="0"/>
              <a:t>red</a:t>
            </a:r>
            <a:r>
              <a:rPr lang="it-IT" dirty="0" smtClean="0"/>
              <a:t> </a:t>
            </a:r>
            <a:r>
              <a:rPr lang="it-IT" dirty="0" err="1" smtClean="0"/>
              <a:t>stick</a:t>
            </a:r>
            <a:r>
              <a:rPr lang="it-IT" dirty="0" smtClean="0"/>
              <a:t>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must</a:t>
            </a:r>
            <a:r>
              <a:rPr lang="it-IT" dirty="0" smtClean="0"/>
              <a:t> stop!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err="1" smtClean="0"/>
              <a:t>Seventh</a:t>
            </a:r>
            <a:r>
              <a:rPr lang="it-IT" sz="3200" dirty="0" smtClean="0"/>
              <a:t> </a:t>
            </a:r>
            <a:r>
              <a:rPr lang="it-IT" sz="3200" dirty="0" err="1" smtClean="0"/>
              <a:t>rule</a:t>
            </a:r>
            <a:r>
              <a:rPr lang="it-IT" sz="3200" dirty="0" smtClean="0"/>
              <a:t>: don’t </a:t>
            </a:r>
            <a:r>
              <a:rPr lang="it-IT" sz="3200" dirty="0" err="1" smtClean="0"/>
              <a:t>forget</a:t>
            </a:r>
            <a:r>
              <a:rPr lang="it-IT" sz="3200" dirty="0" smtClean="0"/>
              <a:t>! </a:t>
            </a:r>
            <a:br>
              <a:rPr lang="it-IT" sz="3200" dirty="0" smtClean="0"/>
            </a:br>
            <a:r>
              <a:rPr lang="it-IT" sz="3200" dirty="0" err="1" smtClean="0"/>
              <a:t>It</a:t>
            </a:r>
            <a:r>
              <a:rPr lang="it-IT" sz="3200" dirty="0" smtClean="0"/>
              <a:t>’s </a:t>
            </a:r>
            <a:r>
              <a:rPr lang="it-IT" sz="3200" dirty="0" err="1" smtClean="0"/>
              <a:t>dangerous</a:t>
            </a:r>
            <a:r>
              <a:rPr lang="it-IT" sz="3200" dirty="0" smtClean="0"/>
              <a:t> </a:t>
            </a:r>
            <a:r>
              <a:rPr lang="it-IT" sz="3200" dirty="0" err="1" smtClean="0"/>
              <a:t>pick</a:t>
            </a:r>
            <a:r>
              <a:rPr lang="it-IT" sz="3200" dirty="0" smtClean="0"/>
              <a:t> up a ball on the </a:t>
            </a:r>
            <a:r>
              <a:rPr lang="it-IT" sz="3200" dirty="0" err="1" smtClean="0"/>
              <a:t>street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7170" name="Picture 2" descr="C:\Users\Lorena\Pictures\img2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14383" y="571643"/>
            <a:ext cx="4915110" cy="720080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214546" y="1772816"/>
            <a:ext cx="2141430" cy="1044696"/>
          </a:xfrm>
          <a:prstGeom prst="wedgeRoundRectCallout">
            <a:avLst>
              <a:gd name="adj1" fmla="val 45420"/>
              <a:gd name="adj2" fmla="val 800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boy! </a:t>
            </a:r>
            <a:r>
              <a:rPr lang="it-IT" dirty="0" err="1" smtClean="0"/>
              <a:t>What</a:t>
            </a:r>
            <a:r>
              <a:rPr lang="it-IT" dirty="0" smtClean="0"/>
              <a:t> are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doing</a:t>
            </a:r>
            <a:r>
              <a:rPr lang="it-IT" dirty="0" smtClean="0"/>
              <a:t>?</a:t>
            </a:r>
          </a:p>
          <a:p>
            <a:pPr algn="ctr"/>
            <a:r>
              <a:rPr lang="it-IT" dirty="0" err="1" smtClean="0"/>
              <a:t>There</a:t>
            </a:r>
            <a:r>
              <a:rPr lang="it-IT" dirty="0" smtClean="0"/>
              <a:t> are the </a:t>
            </a:r>
            <a:r>
              <a:rPr lang="it-IT" dirty="0" err="1" smtClean="0"/>
              <a:t>cars</a:t>
            </a:r>
            <a:r>
              <a:rPr lang="it-IT" dirty="0" smtClean="0"/>
              <a:t> on the </a:t>
            </a:r>
            <a:r>
              <a:rPr lang="it-IT" dirty="0" err="1" smtClean="0"/>
              <a:t>street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868144" y="1844824"/>
            <a:ext cx="1944216" cy="1008112"/>
          </a:xfrm>
          <a:prstGeom prst="wedgeRoundRectCallout">
            <a:avLst>
              <a:gd name="adj1" fmla="val -2692"/>
              <a:gd name="adj2" fmla="val 12210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going</a:t>
            </a:r>
            <a:r>
              <a:rPr lang="it-IT" dirty="0" smtClean="0"/>
              <a:t> 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run</a:t>
            </a:r>
            <a:r>
              <a:rPr lang="it-IT" dirty="0" smtClean="0"/>
              <a:t> </a:t>
            </a:r>
            <a:r>
              <a:rPr lang="it-IT" dirty="0" err="1" smtClean="0"/>
              <a:t>over</a:t>
            </a:r>
            <a:r>
              <a:rPr lang="it-IT" dirty="0" smtClean="0"/>
              <a:t> </a:t>
            </a:r>
            <a:r>
              <a:rPr lang="it-IT" dirty="0" err="1" smtClean="0"/>
              <a:t>by</a:t>
            </a:r>
            <a:r>
              <a:rPr lang="it-IT" dirty="0" smtClean="0"/>
              <a:t> a </a:t>
            </a:r>
            <a:r>
              <a:rPr lang="it-IT" dirty="0" err="1" smtClean="0"/>
              <a:t>car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4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4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4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Eight</a:t>
            </a:r>
            <a:r>
              <a:rPr lang="it-IT" dirty="0" smtClean="0"/>
              <a:t> </a:t>
            </a:r>
            <a:r>
              <a:rPr lang="it-IT" dirty="0" err="1" smtClean="0"/>
              <a:t>rule</a:t>
            </a:r>
            <a:r>
              <a:rPr lang="it-IT" dirty="0" smtClean="0"/>
              <a:t> : don’t </a:t>
            </a:r>
            <a:r>
              <a:rPr lang="it-IT" dirty="0" err="1" smtClean="0"/>
              <a:t>forget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must</a:t>
            </a:r>
            <a:r>
              <a:rPr lang="it-IT" dirty="0" smtClean="0"/>
              <a:t> </a:t>
            </a:r>
            <a:r>
              <a:rPr lang="it-IT" dirty="0" err="1" smtClean="0"/>
              <a:t>clean</a:t>
            </a:r>
            <a:r>
              <a:rPr lang="it-IT" dirty="0" smtClean="0"/>
              <a:t> the dog’s </a:t>
            </a:r>
            <a:r>
              <a:rPr lang="it-IT" dirty="0" err="1" smtClean="0"/>
              <a:t>excrement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1026" name="Picture 2" descr="C:\Users\Lorena\Desktop\img2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960" y="1600200"/>
            <a:ext cx="6228080" cy="4525963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059832" y="1556792"/>
            <a:ext cx="1296144" cy="864096"/>
          </a:xfrm>
          <a:prstGeom prst="wedgeRoundRectCallout">
            <a:avLst>
              <a:gd name="adj1" fmla="val -56705"/>
              <a:gd name="adj2" fmla="val 7541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Oh! </a:t>
            </a:r>
            <a:r>
              <a:rPr lang="it-IT" smtClean="0"/>
              <a:t>I </a:t>
            </a:r>
            <a:r>
              <a:rPr lang="it-IT" dirty="0" err="1" smtClean="0"/>
              <a:t>must</a:t>
            </a:r>
            <a:r>
              <a:rPr lang="it-IT" dirty="0" smtClean="0"/>
              <a:t> </a:t>
            </a:r>
            <a:r>
              <a:rPr lang="it-IT" dirty="0" err="1" smtClean="0"/>
              <a:t>clean</a:t>
            </a:r>
            <a:r>
              <a:rPr lang="it-IT" dirty="0" smtClean="0"/>
              <a:t> </a:t>
            </a:r>
            <a:r>
              <a:rPr lang="it-IT" dirty="0" err="1" smtClean="0"/>
              <a:t>again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2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Autofit/>
          </a:bodyPr>
          <a:lstStyle/>
          <a:p>
            <a:r>
              <a:rPr lang="it-IT" sz="3600" dirty="0" smtClean="0"/>
              <a:t>Regola n. 2: non dimenticare</a:t>
            </a:r>
            <a:br>
              <a:rPr lang="it-IT" sz="3600" dirty="0" smtClean="0"/>
            </a:br>
            <a:r>
              <a:rPr lang="it-IT" sz="3600" dirty="0" smtClean="0"/>
              <a:t>di ascoltare sempre il vigile per attraversare!</a:t>
            </a:r>
            <a:endParaRPr lang="it-IT" sz="3600" dirty="0"/>
          </a:p>
        </p:txBody>
      </p:sp>
      <p:pic>
        <p:nvPicPr>
          <p:cNvPr id="2051" name="Picture 3" descr="C:\Users\Lorena\Pictures\img2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611"/>
          <a:stretch>
            <a:fillRect/>
          </a:stretch>
        </p:blipFill>
        <p:spPr bwMode="auto">
          <a:xfrm rot="5400000">
            <a:off x="2211388" y="389012"/>
            <a:ext cx="4786346" cy="697789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652120" y="1268760"/>
            <a:ext cx="1368152" cy="1080120"/>
          </a:xfrm>
          <a:prstGeom prst="wedgeRoundRectCallout">
            <a:avLst>
              <a:gd name="adj1" fmla="val 42947"/>
              <a:gd name="adj2" fmla="val 673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Aspetta che fermo il traffico!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 rot="10800000" flipV="1">
            <a:off x="1907704" y="1484784"/>
            <a:ext cx="1368152" cy="1080120"/>
          </a:xfrm>
          <a:prstGeom prst="wedgeRoundRectCallout">
            <a:avLst>
              <a:gd name="adj1" fmla="val 61515"/>
              <a:gd name="adj2" fmla="val 4923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Attento alle macchine!!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4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640"/>
                            </p:stCondLst>
                            <p:childTnLst>
                              <p:par>
                                <p:cTn id="22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4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Nineth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 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err="1" smtClean="0"/>
              <a:t>You</a:t>
            </a:r>
            <a:r>
              <a:rPr lang="it-IT" sz="3600" dirty="0" smtClean="0"/>
              <a:t> </a:t>
            </a:r>
            <a:r>
              <a:rPr lang="it-IT" sz="3600" dirty="0" err="1" smtClean="0"/>
              <a:t>must</a:t>
            </a:r>
            <a:r>
              <a:rPr lang="it-IT" sz="3600" dirty="0" smtClean="0"/>
              <a:t>’t pass </a:t>
            </a:r>
            <a:r>
              <a:rPr lang="it-IT" sz="3600" dirty="0" err="1" smtClean="0"/>
              <a:t>when</a:t>
            </a:r>
            <a:r>
              <a:rPr lang="it-IT" sz="3600" dirty="0" smtClean="0"/>
              <a:t> the </a:t>
            </a:r>
            <a:r>
              <a:rPr lang="it-IT" sz="3600" dirty="0" err="1" smtClean="0"/>
              <a:t>traffic</a:t>
            </a:r>
            <a:r>
              <a:rPr lang="it-IT" sz="3600" dirty="0" smtClean="0"/>
              <a:t> light </a:t>
            </a:r>
            <a:r>
              <a:rPr lang="it-IT" sz="3600" dirty="0" err="1" smtClean="0"/>
              <a:t>is</a:t>
            </a:r>
            <a:r>
              <a:rPr lang="it-IT" sz="3600" dirty="0" smtClean="0"/>
              <a:t> </a:t>
            </a:r>
            <a:r>
              <a:rPr lang="it-IT" sz="3600" dirty="0" err="1" smtClean="0"/>
              <a:t>red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9218" name="Picture 2" descr="C:\Users\Lorena\Pictures\img2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8901"/>
          <a:stretch>
            <a:fillRect/>
          </a:stretch>
        </p:blipFill>
        <p:spPr bwMode="auto">
          <a:xfrm rot="5400000">
            <a:off x="2498756" y="461684"/>
            <a:ext cx="4572220" cy="69064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6948264" y="2071678"/>
            <a:ext cx="1481388" cy="1717362"/>
          </a:xfrm>
          <a:prstGeom prst="wedgeRoundRectCallout">
            <a:avLst>
              <a:gd name="adj1" fmla="val -87807"/>
              <a:gd name="adj2" fmla="val 3961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There</a:t>
            </a:r>
            <a:r>
              <a:rPr lang="it-IT" dirty="0" smtClean="0"/>
              <a:t> </a:t>
            </a:r>
            <a:r>
              <a:rPr lang="it-IT" dirty="0" err="1" smtClean="0"/>
              <a:t>isn</a:t>
            </a:r>
            <a:r>
              <a:rPr lang="it-IT" dirty="0" smtClean="0"/>
              <a:t>’t the </a:t>
            </a:r>
            <a:r>
              <a:rPr lang="it-IT" dirty="0" err="1" smtClean="0"/>
              <a:t>policeman</a:t>
            </a:r>
            <a:r>
              <a:rPr lang="it-IT" dirty="0" smtClean="0"/>
              <a:t>: I </a:t>
            </a:r>
            <a:r>
              <a:rPr lang="it-IT" dirty="0" err="1" smtClean="0"/>
              <a:t>run</a:t>
            </a:r>
            <a:r>
              <a:rPr lang="it-IT" dirty="0" smtClean="0"/>
              <a:t> </a:t>
            </a:r>
            <a:r>
              <a:rPr lang="it-IT" dirty="0" err="1" smtClean="0"/>
              <a:t>across</a:t>
            </a:r>
            <a:r>
              <a:rPr lang="it-IT" dirty="0" smtClean="0"/>
              <a:t> the road!  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48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err="1" smtClean="0"/>
              <a:t>Tenth</a:t>
            </a:r>
            <a:r>
              <a:rPr lang="it-IT" sz="3200" dirty="0" smtClean="0"/>
              <a:t> </a:t>
            </a:r>
            <a:r>
              <a:rPr lang="it-IT" sz="3200" dirty="0" err="1" smtClean="0"/>
              <a:t>rule</a:t>
            </a:r>
            <a:r>
              <a:rPr lang="it-IT" sz="3200" dirty="0" smtClean="0"/>
              <a:t> : don’t </a:t>
            </a:r>
            <a:r>
              <a:rPr lang="it-IT" sz="3200" dirty="0" err="1" smtClean="0"/>
              <a:t>forget</a:t>
            </a:r>
            <a:r>
              <a:rPr lang="it-IT" sz="3200" dirty="0" smtClean="0"/>
              <a:t>! </a:t>
            </a: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err="1" smtClean="0"/>
              <a:t>You</a:t>
            </a:r>
            <a:r>
              <a:rPr lang="it-IT" sz="3600" dirty="0" smtClean="0"/>
              <a:t> </a:t>
            </a:r>
            <a:r>
              <a:rPr lang="it-IT" sz="3600" dirty="0" err="1" smtClean="0"/>
              <a:t>must</a:t>
            </a:r>
            <a:r>
              <a:rPr lang="it-IT" sz="3600" dirty="0" smtClean="0"/>
              <a:t>’t drive </a:t>
            </a:r>
            <a:r>
              <a:rPr lang="it-IT" sz="3600" dirty="0" err="1" smtClean="0"/>
              <a:t>while</a:t>
            </a:r>
            <a:r>
              <a:rPr lang="it-IT" sz="3600" dirty="0" smtClean="0"/>
              <a:t> </a:t>
            </a:r>
            <a:r>
              <a:rPr lang="it-IT" sz="3600" dirty="0" err="1" smtClean="0"/>
              <a:t>you</a:t>
            </a:r>
            <a:r>
              <a:rPr lang="it-IT" sz="3600" dirty="0" smtClean="0"/>
              <a:t> are </a:t>
            </a:r>
            <a:r>
              <a:rPr lang="it-IT" sz="3600" dirty="0" err="1" smtClean="0"/>
              <a:t>phoning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0242" name="Picture 2" descr="C:\Users\Lorena\Pictures\img2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6277"/>
          <a:stretch>
            <a:fillRect/>
          </a:stretch>
        </p:blipFill>
        <p:spPr bwMode="auto">
          <a:xfrm rot="5400000">
            <a:off x="2438134" y="62141"/>
            <a:ext cx="4143405" cy="77338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843808" y="2060848"/>
            <a:ext cx="914400" cy="612648"/>
          </a:xfrm>
          <a:prstGeom prst="wedgeRoundRectCallout">
            <a:avLst>
              <a:gd name="adj1" fmla="val -3690"/>
              <a:gd name="adj2" fmla="val 1008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Bla</a:t>
            </a:r>
            <a:r>
              <a:rPr lang="it-IT" dirty="0" smtClean="0"/>
              <a:t> </a:t>
            </a:r>
            <a:r>
              <a:rPr lang="it-IT" dirty="0" err="1" smtClean="0"/>
              <a:t>bla</a:t>
            </a:r>
            <a:r>
              <a:rPr lang="it-IT" dirty="0" smtClean="0"/>
              <a:t> </a:t>
            </a:r>
            <a:r>
              <a:rPr lang="it-IT" dirty="0" err="1" smtClean="0"/>
              <a:t>bla</a:t>
            </a:r>
            <a:r>
              <a:rPr lang="it-IT" dirty="0" smtClean="0"/>
              <a:t>!...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292080" y="2708920"/>
            <a:ext cx="1440160" cy="756664"/>
          </a:xfrm>
          <a:prstGeom prst="wedgeRoundRectCallout">
            <a:avLst>
              <a:gd name="adj1" fmla="val 34881"/>
              <a:gd name="adj2" fmla="val 9448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Ehi!  Look </a:t>
            </a:r>
            <a:r>
              <a:rPr lang="it-IT" dirty="0" err="1" smtClean="0"/>
              <a:t>where</a:t>
            </a:r>
            <a:r>
              <a:rPr lang="it-IT" dirty="0" smtClean="0"/>
              <a:t> </a:t>
            </a:r>
            <a:r>
              <a:rPr lang="it-IT" dirty="0" err="1" smtClean="0"/>
              <a:t>you</a:t>
            </a:r>
            <a:r>
              <a:rPr lang="it-IT" dirty="0" smtClean="0"/>
              <a:t> are </a:t>
            </a:r>
            <a:r>
              <a:rPr lang="it-IT" dirty="0" err="1" smtClean="0"/>
              <a:t>going</a:t>
            </a:r>
            <a:r>
              <a:rPr lang="it-IT" dirty="0" smtClean="0"/>
              <a:t>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4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40"/>
                            </p:stCondLst>
                            <p:childTnLst>
                              <p:par>
                                <p:cTn id="1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4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Eleventh</a:t>
            </a:r>
            <a:r>
              <a:rPr lang="it-IT" dirty="0" smtClean="0"/>
              <a:t> </a:t>
            </a:r>
            <a:r>
              <a:rPr lang="it-IT" dirty="0" err="1" smtClean="0"/>
              <a:t>rule</a:t>
            </a:r>
            <a:r>
              <a:rPr lang="it-IT" dirty="0" smtClean="0"/>
              <a:t> : don’t </a:t>
            </a:r>
            <a:r>
              <a:rPr lang="it-IT" dirty="0" err="1" smtClean="0"/>
              <a:t>forget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must</a:t>
            </a:r>
            <a:r>
              <a:rPr lang="it-IT" dirty="0" smtClean="0"/>
              <a:t>’t play football on the </a:t>
            </a:r>
            <a:r>
              <a:rPr lang="it-IT" dirty="0" err="1" smtClean="0"/>
              <a:t>street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11266" name="Picture 2" descr="C:\Users\Lorena\Pictures\img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557"/>
          <a:stretch>
            <a:fillRect/>
          </a:stretch>
        </p:blipFill>
        <p:spPr bwMode="auto">
          <a:xfrm rot="5400000">
            <a:off x="2101712" y="570696"/>
            <a:ext cx="4790244" cy="690645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203848" y="2492896"/>
            <a:ext cx="1080120" cy="1080120"/>
          </a:xfrm>
          <a:prstGeom prst="wedgeRoundRectCallout">
            <a:avLst>
              <a:gd name="adj1" fmla="val 72463"/>
              <a:gd name="adj2" fmla="val 1229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Now</a:t>
            </a:r>
            <a:r>
              <a:rPr lang="it-IT" dirty="0" smtClean="0"/>
              <a:t> I </a:t>
            </a:r>
            <a:r>
              <a:rPr lang="it-IT" dirty="0" err="1" smtClean="0"/>
              <a:t>kick</a:t>
            </a:r>
            <a:r>
              <a:rPr lang="it-IT" dirty="0" smtClean="0"/>
              <a:t> the ball! </a:t>
            </a:r>
            <a:endParaRPr lang="it-IT" dirty="0"/>
          </a:p>
        </p:txBody>
      </p:sp>
      <p:sp>
        <p:nvSpPr>
          <p:cNvPr id="5" name="Fumetto 4 4"/>
          <p:cNvSpPr/>
          <p:nvPr/>
        </p:nvSpPr>
        <p:spPr>
          <a:xfrm>
            <a:off x="5004048" y="2060848"/>
            <a:ext cx="2664296" cy="1439590"/>
          </a:xfrm>
          <a:prstGeom prst="cloudCallout">
            <a:avLst>
              <a:gd name="adj1" fmla="val 12728"/>
              <a:gd name="adj2" fmla="val 8351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 </a:t>
            </a:r>
            <a:r>
              <a:rPr lang="it-IT" dirty="0" err="1" smtClean="0"/>
              <a:t>hope</a:t>
            </a:r>
            <a:r>
              <a:rPr lang="it-IT" dirty="0" smtClean="0"/>
              <a:t> don’t </a:t>
            </a:r>
            <a:r>
              <a:rPr lang="it-IT" dirty="0" err="1" smtClean="0"/>
              <a:t>arrive</a:t>
            </a:r>
            <a:r>
              <a:rPr lang="it-IT" dirty="0" smtClean="0"/>
              <a:t> a </a:t>
            </a:r>
            <a:r>
              <a:rPr lang="it-IT" dirty="0" err="1" smtClean="0"/>
              <a:t>car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36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6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Twelveth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 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err="1" smtClean="0"/>
              <a:t>You</a:t>
            </a:r>
            <a:r>
              <a:rPr lang="it-IT" sz="3600" dirty="0" smtClean="0"/>
              <a:t> </a:t>
            </a:r>
            <a:r>
              <a:rPr lang="it-IT" sz="3600" dirty="0" err="1" smtClean="0"/>
              <a:t>mustn</a:t>
            </a:r>
            <a:r>
              <a:rPr lang="it-IT" sz="3600" dirty="0" smtClean="0"/>
              <a:t>’t play on the zebra </a:t>
            </a:r>
            <a:r>
              <a:rPr lang="it-IT" sz="3600" dirty="0" err="1" smtClean="0"/>
              <a:t>crossing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2290" name="Picture 2" descr="C:\Users\Lorena\Pictures\img2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5417"/>
          <a:stretch>
            <a:fillRect/>
          </a:stretch>
        </p:blipFill>
        <p:spPr bwMode="auto">
          <a:xfrm rot="5400000">
            <a:off x="2738954" y="475700"/>
            <a:ext cx="4512783" cy="6990359"/>
          </a:xfrm>
          <a:prstGeom prst="rect">
            <a:avLst/>
          </a:prstGeom>
          <a:noFill/>
        </p:spPr>
      </p:pic>
      <p:sp>
        <p:nvSpPr>
          <p:cNvPr id="4" name="Fumetto 4 3"/>
          <p:cNvSpPr/>
          <p:nvPr/>
        </p:nvSpPr>
        <p:spPr>
          <a:xfrm rot="10800000" flipH="1" flipV="1">
            <a:off x="5796136" y="1643050"/>
            <a:ext cx="2304256" cy="1785950"/>
          </a:xfrm>
          <a:prstGeom prst="cloudCallout">
            <a:avLst>
              <a:gd name="adj1" fmla="val -72980"/>
              <a:gd name="adj2" fmla="val 123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It’s</a:t>
            </a:r>
            <a:r>
              <a:rPr lang="it-IT" dirty="0" smtClean="0"/>
              <a:t>  </a:t>
            </a:r>
            <a:r>
              <a:rPr lang="it-IT" dirty="0" err="1" smtClean="0"/>
              <a:t>amusing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jump</a:t>
            </a:r>
            <a:r>
              <a:rPr lang="it-IT" dirty="0" smtClean="0"/>
              <a:t> and play ball on the zebra </a:t>
            </a:r>
            <a:r>
              <a:rPr lang="it-IT" dirty="0" err="1" smtClean="0"/>
              <a:t>crossing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1475656" y="4725144"/>
            <a:ext cx="2088232" cy="1224136"/>
          </a:xfrm>
          <a:prstGeom prst="wedgeRoundRectCallout">
            <a:avLst>
              <a:gd name="adj1" fmla="val -34595"/>
              <a:gd name="adj2" fmla="val 742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 girl!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mustn</a:t>
            </a:r>
            <a:r>
              <a:rPr lang="it-IT" dirty="0" smtClean="0"/>
              <a:t>’t play  on the zebra </a:t>
            </a:r>
            <a:r>
              <a:rPr lang="it-IT" dirty="0" err="1" smtClean="0"/>
              <a:t>crossing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6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6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Thirteenth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 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 </a:t>
            </a:r>
            <a:br>
              <a:rPr lang="it-IT" sz="3600" dirty="0" smtClean="0"/>
            </a:br>
            <a:r>
              <a:rPr lang="it-IT" sz="3600" dirty="0" err="1" smtClean="0"/>
              <a:t>You</a:t>
            </a:r>
            <a:r>
              <a:rPr lang="it-IT" sz="3600" dirty="0" smtClean="0"/>
              <a:t> </a:t>
            </a:r>
            <a:r>
              <a:rPr lang="it-IT" sz="3600" dirty="0" err="1" smtClean="0"/>
              <a:t>must</a:t>
            </a:r>
            <a:r>
              <a:rPr lang="it-IT" sz="3600" dirty="0" smtClean="0"/>
              <a:t> ride a bike on the cycling </a:t>
            </a:r>
            <a:r>
              <a:rPr lang="it-IT" sz="3600" dirty="0" err="1" smtClean="0"/>
              <a:t>track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3314" name="Picture 2" descr="C:\Users\Lorena\Pictures\img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06078" y="565634"/>
            <a:ext cx="4969920" cy="6839000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491880" y="2708920"/>
            <a:ext cx="1872208" cy="1008112"/>
          </a:xfrm>
          <a:prstGeom prst="wedgeRoundRectCallout">
            <a:avLst>
              <a:gd name="adj1" fmla="val 64431"/>
              <a:gd name="adj2" fmla="val 7633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It</a:t>
            </a:r>
            <a:r>
              <a:rPr lang="it-IT" dirty="0" smtClean="0"/>
              <a:t>’ </a:t>
            </a:r>
            <a:r>
              <a:rPr lang="it-IT" dirty="0" err="1" smtClean="0"/>
              <a:t>better</a:t>
            </a:r>
            <a:r>
              <a:rPr lang="it-IT" dirty="0" smtClean="0"/>
              <a:t> </a:t>
            </a:r>
            <a:r>
              <a:rPr lang="it-IT" dirty="0" err="1" smtClean="0"/>
              <a:t>if</a:t>
            </a:r>
            <a:r>
              <a:rPr lang="it-IT" dirty="0" smtClean="0"/>
              <a:t> I ride on the cycling </a:t>
            </a:r>
            <a:r>
              <a:rPr lang="it-IT" dirty="0" err="1" smtClean="0"/>
              <a:t>track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Fourteenth</a:t>
            </a:r>
            <a:r>
              <a:rPr lang="it-IT" dirty="0" smtClean="0"/>
              <a:t> </a:t>
            </a:r>
            <a:r>
              <a:rPr lang="it-IT" dirty="0" err="1" smtClean="0"/>
              <a:t>rule</a:t>
            </a:r>
            <a:r>
              <a:rPr lang="it-IT" dirty="0" smtClean="0"/>
              <a:t> : don’t </a:t>
            </a:r>
            <a:r>
              <a:rPr lang="it-IT" dirty="0" err="1" smtClean="0"/>
              <a:t>forget</a:t>
            </a:r>
            <a:r>
              <a:rPr lang="it-IT" dirty="0" smtClean="0"/>
              <a:t>! </a:t>
            </a:r>
            <a:br>
              <a:rPr lang="it-IT" dirty="0" smtClean="0"/>
            </a:b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must</a:t>
            </a:r>
            <a:r>
              <a:rPr lang="it-IT" dirty="0" smtClean="0"/>
              <a:t>’t </a:t>
            </a:r>
            <a:r>
              <a:rPr lang="it-IT" dirty="0" err="1" smtClean="0"/>
              <a:t>exceed</a:t>
            </a:r>
            <a:r>
              <a:rPr lang="it-IT" dirty="0" smtClean="0"/>
              <a:t> the </a:t>
            </a:r>
            <a:r>
              <a:rPr lang="it-IT" dirty="0" err="1" smtClean="0"/>
              <a:t>speed-limit</a:t>
            </a:r>
            <a:r>
              <a:rPr lang="it-IT" dirty="0" smtClean="0"/>
              <a:t>!</a:t>
            </a:r>
            <a:endParaRPr lang="it-IT" dirty="0"/>
          </a:p>
        </p:txBody>
      </p:sp>
      <p:pic>
        <p:nvPicPr>
          <p:cNvPr id="14338" name="Picture 2" descr="C:\Users\Lorena\Pictures\img2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52237" y="605227"/>
            <a:ext cx="4759367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071802" y="3857628"/>
            <a:ext cx="3816424" cy="715520"/>
          </a:xfrm>
          <a:prstGeom prst="wedgeRoundRectCallout">
            <a:avLst>
              <a:gd name="adj1" fmla="val -62249"/>
              <a:gd name="adj2" fmla="val 8917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</a:t>
            </a:r>
            <a:r>
              <a:rPr lang="it-IT" dirty="0" smtClean="0"/>
              <a:t>!  I </a:t>
            </a:r>
            <a:r>
              <a:rPr lang="it-IT" dirty="0" err="1" smtClean="0"/>
              <a:t>exceeded</a:t>
            </a:r>
            <a:r>
              <a:rPr lang="it-IT" dirty="0" smtClean="0"/>
              <a:t> the </a:t>
            </a:r>
            <a:r>
              <a:rPr lang="it-IT" dirty="0" err="1" smtClean="0"/>
              <a:t>speed-</a:t>
            </a:r>
            <a:r>
              <a:rPr lang="it-IT" dirty="0" smtClean="0"/>
              <a:t> </a:t>
            </a:r>
            <a:r>
              <a:rPr lang="it-IT" dirty="0" err="1" smtClean="0"/>
              <a:t>limit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2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2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err="1" smtClean="0"/>
              <a:t>Fifteenth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 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</a:t>
            </a:r>
            <a:br>
              <a:rPr lang="it-IT" sz="3600" dirty="0" smtClean="0"/>
            </a:br>
            <a:r>
              <a:rPr lang="it-IT" sz="3600" dirty="0" err="1" smtClean="0"/>
              <a:t>You</a:t>
            </a:r>
            <a:r>
              <a:rPr lang="it-IT" sz="3600" dirty="0" smtClean="0"/>
              <a:t> </a:t>
            </a:r>
            <a:r>
              <a:rPr lang="it-IT" sz="3600" dirty="0" err="1" smtClean="0"/>
              <a:t>mustn</a:t>
            </a:r>
            <a:r>
              <a:rPr lang="it-IT" sz="3600" dirty="0" smtClean="0"/>
              <a:t>’t ride a bike on the </a:t>
            </a:r>
            <a:r>
              <a:rPr lang="it-IT" sz="3600" dirty="0" err="1" smtClean="0"/>
              <a:t>motorway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15362" name="Picture 2" descr="C:\Users\Lorena\Pictures\img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5057" y="475217"/>
            <a:ext cx="5070852" cy="6977890"/>
          </a:xfrm>
          <a:prstGeom prst="rect">
            <a:avLst/>
          </a:prstGeom>
          <a:noFill/>
        </p:spPr>
      </p:pic>
      <p:sp>
        <p:nvSpPr>
          <p:cNvPr id="6" name="Fumetto 2 5"/>
          <p:cNvSpPr/>
          <p:nvPr/>
        </p:nvSpPr>
        <p:spPr>
          <a:xfrm>
            <a:off x="5148064" y="4221088"/>
            <a:ext cx="1944216" cy="792088"/>
          </a:xfrm>
          <a:prstGeom prst="wedgeRoundRectCallout">
            <a:avLst>
              <a:gd name="adj1" fmla="val -72193"/>
              <a:gd name="adj2" fmla="val 347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You</a:t>
            </a:r>
            <a:r>
              <a:rPr lang="it-IT" dirty="0" smtClean="0"/>
              <a:t> are </a:t>
            </a:r>
            <a:r>
              <a:rPr lang="it-IT" dirty="0" err="1" smtClean="0"/>
              <a:t>silly</a:t>
            </a:r>
            <a:r>
              <a:rPr lang="it-IT" dirty="0" smtClean="0"/>
              <a:t>!</a:t>
            </a:r>
          </a:p>
          <a:p>
            <a:pPr algn="ctr"/>
            <a:r>
              <a:rPr lang="it-IT" dirty="0" err="1" smtClean="0"/>
              <a:t>You</a:t>
            </a:r>
            <a:r>
              <a:rPr lang="it-IT" dirty="0" smtClean="0"/>
              <a:t> are on the </a:t>
            </a:r>
            <a:r>
              <a:rPr lang="it-IT" dirty="0" err="1" smtClean="0"/>
              <a:t>motorway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5220072" y="1844824"/>
            <a:ext cx="2016224" cy="648072"/>
          </a:xfrm>
          <a:prstGeom prst="wedgeRoundRectCallout">
            <a:avLst>
              <a:gd name="adj1" fmla="val -63472"/>
              <a:gd name="adj2" fmla="val 2506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am</a:t>
            </a:r>
            <a:r>
              <a:rPr lang="it-IT" dirty="0" smtClean="0"/>
              <a:t> I </a:t>
            </a:r>
            <a:r>
              <a:rPr lang="it-IT" dirty="0" err="1" smtClean="0"/>
              <a:t>doing</a:t>
            </a:r>
            <a:r>
              <a:rPr lang="it-IT" dirty="0" smtClean="0"/>
              <a:t>?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40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err="1" smtClean="0"/>
              <a:t>Sixteenth</a:t>
            </a:r>
            <a:r>
              <a:rPr lang="it-IT" sz="3200" dirty="0" smtClean="0"/>
              <a:t> </a:t>
            </a:r>
            <a:r>
              <a:rPr lang="it-IT" sz="3200" dirty="0" err="1" smtClean="0"/>
              <a:t>rule</a:t>
            </a:r>
            <a:r>
              <a:rPr lang="it-IT" sz="3200" dirty="0" smtClean="0"/>
              <a:t> : don’t </a:t>
            </a:r>
            <a:r>
              <a:rPr lang="it-IT" sz="3200" dirty="0" err="1" smtClean="0"/>
              <a:t>forget</a:t>
            </a:r>
            <a:r>
              <a:rPr lang="it-IT" sz="3200" dirty="0" smtClean="0"/>
              <a:t>!</a:t>
            </a:r>
            <a:br>
              <a:rPr lang="it-IT" sz="3200" dirty="0" smtClean="0"/>
            </a:br>
            <a:r>
              <a:rPr lang="it-IT" sz="3200" dirty="0" err="1" smtClean="0"/>
              <a:t>You</a:t>
            </a:r>
            <a:r>
              <a:rPr lang="it-IT" sz="3200" dirty="0" smtClean="0"/>
              <a:t> </a:t>
            </a:r>
            <a:r>
              <a:rPr lang="it-IT" sz="3200" dirty="0" err="1" smtClean="0"/>
              <a:t>mustn</a:t>
            </a:r>
            <a:r>
              <a:rPr lang="it-IT" sz="3200" dirty="0" smtClean="0"/>
              <a:t>’t </a:t>
            </a:r>
            <a:r>
              <a:rPr lang="it-IT" sz="3200" dirty="0" err="1" smtClean="0"/>
              <a:t>walk</a:t>
            </a:r>
            <a:r>
              <a:rPr lang="it-IT" sz="3200" dirty="0" smtClean="0"/>
              <a:t> </a:t>
            </a:r>
            <a:r>
              <a:rPr lang="it-IT" sz="3200" dirty="0" err="1" smtClean="0"/>
              <a:t>across</a:t>
            </a:r>
            <a:r>
              <a:rPr lang="it-IT" sz="3200" dirty="0" smtClean="0"/>
              <a:t> the </a:t>
            </a:r>
            <a:r>
              <a:rPr lang="it-IT" sz="3200" dirty="0" err="1" smtClean="0"/>
              <a:t>street</a:t>
            </a:r>
            <a:r>
              <a:rPr lang="it-IT" sz="3200" dirty="0" smtClean="0"/>
              <a:t> </a:t>
            </a:r>
            <a:r>
              <a:rPr lang="it-IT" sz="3200" dirty="0" err="1" smtClean="0"/>
              <a:t>diagonally</a:t>
            </a:r>
            <a:r>
              <a:rPr lang="it-IT" sz="3200" dirty="0" smtClean="0"/>
              <a:t>!</a:t>
            </a:r>
            <a:endParaRPr lang="it-IT" sz="3200" dirty="0"/>
          </a:p>
        </p:txBody>
      </p:sp>
      <p:pic>
        <p:nvPicPr>
          <p:cNvPr id="16386" name="Picture 2" descr="C:\Users\Lorena\Pictures\img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76971" y="494741"/>
            <a:ext cx="4967024" cy="6835014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3923928" y="1700808"/>
            <a:ext cx="1800200" cy="936104"/>
          </a:xfrm>
          <a:prstGeom prst="wedgeRoundRectCallout">
            <a:avLst>
              <a:gd name="adj1" fmla="val -75072"/>
              <a:gd name="adj2" fmla="val -4180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 </a:t>
            </a:r>
            <a:r>
              <a:rPr lang="it-IT" dirty="0" err="1" smtClean="0"/>
              <a:t>hope</a:t>
            </a:r>
            <a:r>
              <a:rPr lang="it-IT" dirty="0" smtClean="0"/>
              <a:t> the </a:t>
            </a:r>
            <a:r>
              <a:rPr lang="it-IT" dirty="0" err="1" smtClean="0"/>
              <a:t>policeman</a:t>
            </a:r>
            <a:r>
              <a:rPr lang="it-IT" dirty="0" smtClean="0"/>
              <a:t> don’t  </a:t>
            </a:r>
            <a:r>
              <a:rPr lang="it-IT" dirty="0" err="1" smtClean="0"/>
              <a:t>see</a:t>
            </a:r>
            <a:r>
              <a:rPr lang="it-IT" dirty="0" smtClean="0"/>
              <a:t> me!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2800" dirty="0" err="1" smtClean="0"/>
              <a:t>Seventh</a:t>
            </a:r>
            <a:r>
              <a:rPr lang="it-IT" sz="2800" dirty="0" smtClean="0"/>
              <a:t> </a:t>
            </a:r>
            <a:r>
              <a:rPr lang="it-IT" sz="2800" dirty="0" err="1" smtClean="0"/>
              <a:t>rule</a:t>
            </a:r>
            <a:r>
              <a:rPr lang="it-IT" sz="2800" dirty="0" smtClean="0"/>
              <a:t> : don’t </a:t>
            </a:r>
            <a:r>
              <a:rPr lang="it-IT" sz="2800" dirty="0" err="1" smtClean="0"/>
              <a:t>forget</a:t>
            </a:r>
            <a:r>
              <a:rPr lang="it-IT" sz="2800" dirty="0" smtClean="0"/>
              <a:t>! </a:t>
            </a:r>
            <a:br>
              <a:rPr lang="it-IT" sz="2800" dirty="0" smtClean="0"/>
            </a:br>
            <a:r>
              <a:rPr lang="it-IT" sz="2800" dirty="0" err="1" smtClean="0"/>
              <a:t>You</a:t>
            </a:r>
            <a:r>
              <a:rPr lang="it-IT" sz="2800" dirty="0" smtClean="0"/>
              <a:t> </a:t>
            </a:r>
            <a:r>
              <a:rPr lang="it-IT" sz="2800" dirty="0" err="1" smtClean="0"/>
              <a:t>must</a:t>
            </a:r>
            <a:r>
              <a:rPr lang="it-IT" sz="2800" dirty="0" smtClean="0"/>
              <a:t> </a:t>
            </a:r>
            <a:r>
              <a:rPr lang="it-IT" sz="2800" dirty="0" err="1" smtClean="0"/>
              <a:t>always</a:t>
            </a:r>
            <a:r>
              <a:rPr lang="it-IT" sz="2800" dirty="0" smtClean="0"/>
              <a:t> </a:t>
            </a:r>
            <a:r>
              <a:rPr lang="it-IT" sz="2800" dirty="0" err="1" smtClean="0"/>
              <a:t>listen</a:t>
            </a:r>
            <a:r>
              <a:rPr lang="it-IT" sz="2800" dirty="0" smtClean="0"/>
              <a:t> </a:t>
            </a:r>
            <a:r>
              <a:rPr lang="it-IT" sz="2800" dirty="0" err="1" smtClean="0"/>
              <a:t>that</a:t>
            </a:r>
            <a:r>
              <a:rPr lang="it-IT" sz="2800" dirty="0" smtClean="0"/>
              <a:t> the </a:t>
            </a:r>
            <a:r>
              <a:rPr lang="it-IT" sz="2800" dirty="0" err="1" smtClean="0"/>
              <a:t>policeman</a:t>
            </a:r>
            <a:r>
              <a:rPr lang="it-IT" sz="2800" dirty="0" smtClean="0"/>
              <a:t> </a:t>
            </a:r>
            <a:r>
              <a:rPr lang="it-IT" sz="2800" dirty="0" err="1" smtClean="0"/>
              <a:t>says</a:t>
            </a:r>
            <a:r>
              <a:rPr lang="it-IT" sz="2800" dirty="0" smtClean="0"/>
              <a:t>!</a:t>
            </a:r>
            <a:endParaRPr lang="it-IT" sz="2800" dirty="0"/>
          </a:p>
        </p:txBody>
      </p:sp>
      <p:pic>
        <p:nvPicPr>
          <p:cNvPr id="1026" name="Picture 2" descr="C:\Users\Lorena\Pictures\img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09361" y="676665"/>
            <a:ext cx="4759367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364088" y="1571612"/>
            <a:ext cx="2448272" cy="714380"/>
          </a:xfrm>
          <a:prstGeom prst="wedgeRoundRectCallout">
            <a:avLst>
              <a:gd name="adj1" fmla="val -56283"/>
              <a:gd name="adj2" fmla="val 5039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Now</a:t>
            </a:r>
            <a:r>
              <a:rPr lang="it-IT" dirty="0" smtClean="0"/>
              <a:t> I fine </a:t>
            </a:r>
            <a:r>
              <a:rPr lang="it-IT" dirty="0" err="1" smtClean="0"/>
              <a:t>you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smtClean="0"/>
              <a:t>Eighteenth</a:t>
            </a:r>
            <a:r>
              <a:rPr lang="it-IT" sz="3600" dirty="0" smtClean="0"/>
              <a:t> </a:t>
            </a:r>
            <a:r>
              <a:rPr lang="it-IT" sz="3600" dirty="0" err="1" smtClean="0"/>
              <a:t>rule</a:t>
            </a:r>
            <a:r>
              <a:rPr lang="it-IT" sz="3600" dirty="0" smtClean="0"/>
              <a:t> : don’t </a:t>
            </a:r>
            <a:r>
              <a:rPr lang="it-IT" sz="3600" dirty="0" err="1" smtClean="0"/>
              <a:t>forget</a:t>
            </a:r>
            <a:r>
              <a:rPr lang="it-IT" sz="3600" dirty="0" smtClean="0"/>
              <a:t>!</a:t>
            </a:r>
            <a:br>
              <a:rPr lang="it-IT" sz="3600" dirty="0" smtClean="0"/>
            </a:br>
            <a:r>
              <a:rPr lang="it-IT" sz="3600" dirty="0" smtClean="0"/>
              <a:t> </a:t>
            </a:r>
            <a:r>
              <a:rPr lang="it-IT" sz="3600" dirty="0" err="1" smtClean="0"/>
              <a:t>mustn</a:t>
            </a:r>
            <a:r>
              <a:rPr lang="it-IT" sz="3600" dirty="0" smtClean="0"/>
              <a:t>’t </a:t>
            </a:r>
            <a:r>
              <a:rPr lang="it-IT" sz="3600" dirty="0" err="1" smtClean="0"/>
              <a:t>leasten</a:t>
            </a:r>
            <a:r>
              <a:rPr lang="it-IT" sz="3600" dirty="0" smtClean="0"/>
              <a:t> </a:t>
            </a:r>
            <a:r>
              <a:rPr lang="it-IT" sz="3600" dirty="0" err="1" smtClean="0"/>
              <a:t>to</a:t>
            </a:r>
            <a:r>
              <a:rPr lang="it-IT" sz="3600" dirty="0" smtClean="0"/>
              <a:t> </a:t>
            </a:r>
            <a:r>
              <a:rPr lang="it-IT" sz="3600" dirty="0" err="1" smtClean="0"/>
              <a:t>music</a:t>
            </a:r>
            <a:r>
              <a:rPr lang="it-IT" sz="3600" dirty="0" smtClean="0"/>
              <a:t> </a:t>
            </a:r>
            <a:r>
              <a:rPr lang="it-IT" sz="3600" dirty="0" err="1" smtClean="0"/>
              <a:t>while</a:t>
            </a:r>
            <a:r>
              <a:rPr lang="it-IT" sz="3600" dirty="0" smtClean="0"/>
              <a:t> </a:t>
            </a:r>
            <a:r>
              <a:rPr lang="it-IT" sz="3600" dirty="0" err="1" smtClean="0"/>
              <a:t>across</a:t>
            </a:r>
            <a:r>
              <a:rPr lang="it-IT" sz="3600" dirty="0" smtClean="0"/>
              <a:t> the zebra </a:t>
            </a:r>
            <a:r>
              <a:rPr lang="it-IT" sz="3600" dirty="0" err="1" smtClean="0"/>
              <a:t>crossing</a:t>
            </a:r>
            <a:r>
              <a:rPr lang="it-IT" sz="3600" dirty="0" smtClean="0"/>
              <a:t>!</a:t>
            </a:r>
            <a:endParaRPr lang="it-IT" sz="3600" dirty="0"/>
          </a:p>
        </p:txBody>
      </p:sp>
      <p:pic>
        <p:nvPicPr>
          <p:cNvPr id="2050" name="Picture 2" descr="C:\Users\Lorena\Desktop\img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960" y="1600200"/>
            <a:ext cx="6228080" cy="4525963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2771800" y="5085184"/>
            <a:ext cx="1584176" cy="864096"/>
          </a:xfrm>
          <a:prstGeom prst="wedgeRoundRectCallout">
            <a:avLst>
              <a:gd name="adj1" fmla="val 70558"/>
              <a:gd name="adj2" fmla="val -1324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Take care 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5148064" y="2348880"/>
            <a:ext cx="914400" cy="612648"/>
          </a:xfrm>
          <a:prstGeom prst="wedgeRoundRectCallout">
            <a:avLst>
              <a:gd name="adj1" fmla="val 77500"/>
              <a:gd name="adj2" fmla="val 4508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Pee</a:t>
            </a:r>
            <a:r>
              <a:rPr lang="it-IT" dirty="0" smtClean="0"/>
              <a:t>....</a:t>
            </a:r>
            <a:endParaRPr lang="it-IT" dirty="0"/>
          </a:p>
        </p:txBody>
      </p:sp>
      <p:sp>
        <p:nvSpPr>
          <p:cNvPr id="6" name="Personalizzato 5">
            <a:hlinkClick r:id="rId3" action="ppaction://hlinksldjump" highlightClick="1"/>
          </p:cNvPr>
          <p:cNvSpPr/>
          <p:nvPr/>
        </p:nvSpPr>
        <p:spPr>
          <a:xfrm>
            <a:off x="8036768" y="6029672"/>
            <a:ext cx="1080120" cy="720080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Scelta lingua</a:t>
            </a:r>
            <a:endParaRPr lang="it-IT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8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8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8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Regola n. 3: non dimenticare!</a:t>
            </a:r>
            <a:br>
              <a:rPr lang="it-IT" sz="3600" dirty="0" smtClean="0"/>
            </a:br>
            <a:r>
              <a:rPr lang="it-IT" sz="3600" dirty="0" smtClean="0"/>
              <a:t>Il semaforo  devi </a:t>
            </a:r>
            <a:r>
              <a:rPr lang="it-IT" sz="3600" dirty="0" err="1" smtClean="0"/>
              <a:t>guardare…</a:t>
            </a:r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smtClean="0"/>
              <a:t>non il cellulare!</a:t>
            </a:r>
            <a:endParaRPr lang="it-IT" sz="3600" dirty="0"/>
          </a:p>
        </p:txBody>
      </p:sp>
      <p:pic>
        <p:nvPicPr>
          <p:cNvPr id="3074" name="Picture 2" descr="C:\Users\Lorena\Pictures\img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118"/>
          <a:stretch>
            <a:fillRect/>
          </a:stretch>
        </p:blipFill>
        <p:spPr bwMode="auto">
          <a:xfrm rot="5400000">
            <a:off x="2553267" y="232760"/>
            <a:ext cx="4429156" cy="7535489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5724128" y="1772816"/>
            <a:ext cx="1296144" cy="1080120"/>
          </a:xfrm>
          <a:prstGeom prst="wedgeRoundRectCallout">
            <a:avLst>
              <a:gd name="adj1" fmla="val 76523"/>
              <a:gd name="adj2" fmla="val -341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‘</a:t>
            </a:r>
            <a:r>
              <a:rPr lang="it-IT" dirty="0" err="1" smtClean="0"/>
              <a:t>Sti</a:t>
            </a:r>
            <a:r>
              <a:rPr lang="it-IT" dirty="0" smtClean="0"/>
              <a:t> ragazzi sempre al cellulare!</a:t>
            </a:r>
            <a:endParaRPr lang="it-IT" dirty="0"/>
          </a:p>
        </p:txBody>
      </p:sp>
      <p:sp>
        <p:nvSpPr>
          <p:cNvPr id="5" name="Fumetto 2 4"/>
          <p:cNvSpPr/>
          <p:nvPr/>
        </p:nvSpPr>
        <p:spPr>
          <a:xfrm>
            <a:off x="4067944" y="2564904"/>
            <a:ext cx="1080120" cy="576064"/>
          </a:xfrm>
          <a:prstGeom prst="wedgeRoundRectCallout">
            <a:avLst>
              <a:gd name="adj1" fmla="val 74058"/>
              <a:gd name="adj2" fmla="val 4436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Bla</a:t>
            </a:r>
            <a:r>
              <a:rPr lang="it-IT" dirty="0" smtClean="0"/>
              <a:t>, </a:t>
            </a:r>
            <a:r>
              <a:rPr lang="it-IT" dirty="0" err="1" smtClean="0"/>
              <a:t>bla</a:t>
            </a:r>
            <a:r>
              <a:rPr lang="it-IT" dirty="0" smtClean="0"/>
              <a:t>,</a:t>
            </a:r>
            <a:r>
              <a:rPr lang="it-IT" dirty="0" err="1" smtClean="0"/>
              <a:t>bla…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7740352" y="3429000"/>
            <a:ext cx="936104" cy="576064"/>
          </a:xfrm>
          <a:prstGeom prst="wedgeRoundRectCallout">
            <a:avLst>
              <a:gd name="adj1" fmla="val -89768"/>
              <a:gd name="adj2" fmla="val 5796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Fiiiiii</a:t>
            </a:r>
            <a:r>
              <a:rPr lang="it-IT" dirty="0" smtClean="0"/>
              <a:t> 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60"/>
                            </p:stCondLst>
                            <p:childTnLst>
                              <p:par>
                                <p:cTn id="11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6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60"/>
                            </p:stCondLst>
                            <p:childTnLst>
                              <p:par>
                                <p:cTn id="22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60"/>
                            </p:stCondLst>
                            <p:childTnLst>
                              <p:par>
                                <p:cTn id="2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Regola n. 4: non dimenticare!</a:t>
            </a:r>
            <a:br>
              <a:rPr lang="it-IT" sz="3600" dirty="0" smtClean="0"/>
            </a:br>
            <a:r>
              <a:rPr lang="it-IT" sz="3600" dirty="0" smtClean="0"/>
              <a:t>I veicoli sulle strisce non devono parcheggiare!</a:t>
            </a:r>
            <a:endParaRPr lang="it-IT" sz="3600" dirty="0"/>
          </a:p>
        </p:txBody>
      </p:sp>
      <p:pic>
        <p:nvPicPr>
          <p:cNvPr id="4098" name="Picture 2" descr="C:\Users\Lorena\Pictures\img2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55632" y="764848"/>
            <a:ext cx="4603624" cy="6763576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907704" y="2060848"/>
            <a:ext cx="2160240" cy="1584176"/>
          </a:xfrm>
          <a:prstGeom prst="wedgeRoundRectCallout">
            <a:avLst>
              <a:gd name="adj1" fmla="val -34137"/>
              <a:gd name="adj2" fmla="val 10611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Il solito maleducato!!! Ha parcheggiato sulle strisce e io dove attraverso?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20"/>
                            </p:stCondLst>
                            <p:childTnLst>
                              <p:par>
                                <p:cTn id="1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20"/>
                            </p:stCondLst>
                            <p:childTnLst>
                              <p:par>
                                <p:cTn id="1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5: non dimenticare!</a:t>
            </a:r>
            <a:br>
              <a:rPr lang="it-IT" dirty="0" smtClean="0"/>
            </a:br>
            <a:r>
              <a:rPr lang="it-IT" dirty="0" smtClean="0"/>
              <a:t>Dal finestrino non ti devi affacciare!</a:t>
            </a:r>
            <a:endParaRPr lang="it-IT" dirty="0"/>
          </a:p>
        </p:txBody>
      </p:sp>
      <p:pic>
        <p:nvPicPr>
          <p:cNvPr id="5122" name="Picture 2" descr="C:\Users\Lorena\Pictures\img2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019" b="4511"/>
          <a:stretch>
            <a:fillRect/>
          </a:stretch>
        </p:blipFill>
        <p:spPr bwMode="auto">
          <a:xfrm rot="5400000">
            <a:off x="2427364" y="605084"/>
            <a:ext cx="4884333" cy="6643734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4283968" y="3356992"/>
            <a:ext cx="1800200" cy="864096"/>
          </a:xfrm>
          <a:prstGeom prst="wedgeRoundRectCallout">
            <a:avLst>
              <a:gd name="adj1" fmla="val 72133"/>
              <a:gd name="adj2" fmla="val -19487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Che bella aria fresca!</a:t>
            </a:r>
            <a:endParaRPr lang="it-IT" dirty="0"/>
          </a:p>
        </p:txBody>
      </p:sp>
      <p:sp>
        <p:nvSpPr>
          <p:cNvPr id="5" name="Fumetto 4 4"/>
          <p:cNvSpPr/>
          <p:nvPr/>
        </p:nvSpPr>
        <p:spPr>
          <a:xfrm>
            <a:off x="4283968" y="1484784"/>
            <a:ext cx="1584176" cy="1512168"/>
          </a:xfrm>
          <a:prstGeom prst="cloudCallout">
            <a:avLst>
              <a:gd name="adj1" fmla="val 84713"/>
              <a:gd name="adj2" fmla="val -1179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Ops</a:t>
            </a:r>
            <a:r>
              <a:rPr lang="it-IT" dirty="0" smtClean="0"/>
              <a:t>! Penso di essermi sporto troppo!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6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6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Regola n. 6: non dimenticare!</a:t>
            </a:r>
            <a:br>
              <a:rPr lang="it-IT" dirty="0" smtClean="0"/>
            </a:br>
            <a:r>
              <a:rPr lang="it-IT" dirty="0" smtClean="0"/>
              <a:t>Il comando del vigile devi rispettare!</a:t>
            </a:r>
            <a:endParaRPr lang="it-IT" dirty="0"/>
          </a:p>
        </p:txBody>
      </p:sp>
      <p:pic>
        <p:nvPicPr>
          <p:cNvPr id="6146" name="Picture 2" descr="C:\Users\Lorena\Pictures\img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385"/>
          <a:stretch>
            <a:fillRect/>
          </a:stretch>
        </p:blipFill>
        <p:spPr bwMode="auto">
          <a:xfrm rot="5400000">
            <a:off x="2023232" y="691356"/>
            <a:ext cx="4645874" cy="6549262"/>
          </a:xfrm>
          <a:prstGeom prst="rect">
            <a:avLst/>
          </a:prstGeom>
          <a:noFill/>
        </p:spPr>
      </p:pic>
      <p:sp>
        <p:nvSpPr>
          <p:cNvPr id="4" name="Fumetto 2 3"/>
          <p:cNvSpPr/>
          <p:nvPr/>
        </p:nvSpPr>
        <p:spPr>
          <a:xfrm>
            <a:off x="1907704" y="1988840"/>
            <a:ext cx="2448272" cy="1440160"/>
          </a:xfrm>
          <a:prstGeom prst="wedgeRoundRectCallout">
            <a:avLst>
              <a:gd name="adj1" fmla="val -50179"/>
              <a:gd name="adj2" fmla="val 597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Non hai visto la paletta!? Devi fermarti altrimenti provochi incidenti!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6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675</TotalTime>
  <Words>1197</Words>
  <Application>Microsoft Office PowerPoint</Application>
  <PresentationFormat>Presentazione su schermo (4:3)</PresentationFormat>
  <Paragraphs>173</Paragraphs>
  <Slides>59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59</vt:i4>
      </vt:variant>
    </vt:vector>
  </HeadingPairs>
  <TitlesOfParts>
    <vt:vector size="60" baseType="lpstr">
      <vt:lpstr>Tema di Office</vt:lpstr>
      <vt:lpstr>Scuola primaria di Pasian di Prato  Classe V B a.s. 2014-15   </vt:lpstr>
      <vt:lpstr>Scegli l’opzione della lingua che preferisci e clicca su una delle cornici</vt:lpstr>
      <vt:lpstr>  SICUREZZA STRADALE PER NON FARSI MALE    </vt:lpstr>
      <vt:lpstr>Regola n. 1: non dimenticare! Sul marciapiede con lo skateboard  non devi andare!</vt:lpstr>
      <vt:lpstr>Regola n. 2: non dimenticare di ascoltare sempre il vigile per attraversare!</vt:lpstr>
      <vt:lpstr>Regola n. 3: non dimenticare! Il semaforo  devi guardare… non il cellulare!</vt:lpstr>
      <vt:lpstr>Regola n. 4: non dimenticare! I veicoli sulle strisce non devono parcheggiare!</vt:lpstr>
      <vt:lpstr>Regola n. 5: non dimenticare! Dal finestrino non ti devi affacciare!</vt:lpstr>
      <vt:lpstr>Regola n. 6: non dimenticare! Il comando del vigile devi rispettare!</vt:lpstr>
      <vt:lpstr>Regola n. 7: non dimenticare!  La palla  che finisce sulla strada  è pericolosa da recuperare!</vt:lpstr>
      <vt:lpstr>Regola n. 8: non dimenticare! I “ricordini” dei cagnolini devi ripulire!</vt:lpstr>
      <vt:lpstr>Regola n. 9: non dimenticare! Col semaforo rosso non devi passare!</vt:lpstr>
      <vt:lpstr>Regola n. 10: non dimenticare! Col telefono non devi guidare  ma la strada devi guardare!</vt:lpstr>
      <vt:lpstr>Regola n. 11: non dimenticare!  Col pallone in strada non devi giocare!</vt:lpstr>
      <vt:lpstr>Regola n. 12: non dimenticare! Sulle strisce pedonali devi camminare e non giocare!</vt:lpstr>
      <vt:lpstr>Regola n. 13: non dimenticare! In bici sulla pista devi andare!</vt:lpstr>
      <vt:lpstr>Regola n. 14: non dimenticare! Il limite di velocità non devi superare!</vt:lpstr>
      <vt:lpstr>Regola n. 15: non dimenticare! In superstrada con la bici non devi andare!</vt:lpstr>
      <vt:lpstr>Regola n. 16: non dimenticare! Sulla strada in diagonale è vietato andare!</vt:lpstr>
      <vt:lpstr>Regola n. 17: non dimenticare! Le indicazioni del vigile devi sempre rispettare!</vt:lpstr>
      <vt:lpstr>Regola n. 18: non dimenticare! Quando attraversi, …la musica non devi ascoltare! </vt:lpstr>
      <vt:lpstr>  SIGURECE STRADÂL PAR NO FÂSI MÂL    </vt:lpstr>
      <vt:lpstr>Regule n. 1: no sta dismenteâ! Sul marcjepît cul skateboard  no tu  âs di lâ!</vt:lpstr>
      <vt:lpstr>Regule n. 2: no sta dismenteâ!  Scolte simpri il vigjil par traviersâ!</vt:lpstr>
      <vt:lpstr>Regule n. 3: no sta dismenteâ!  Il semafar tu âs di cjalâ… no il celulâr!</vt:lpstr>
      <vt:lpstr>Regule n. 4: no sta dismenteâ!  I veicui su lis strissis no àn di parchegjâ!</vt:lpstr>
      <vt:lpstr>Regule n. 5: no sta dismenteâ!  Fûr dal finestrin no tu puedis cjalâ!</vt:lpstr>
      <vt:lpstr>Regule n. 6: no sta dismenteâ!  L’ordin dal vigjil tu âs di rispietâ!</vt:lpstr>
      <vt:lpstr>Regule n. 7: no sta dismenteâ!  La bale che e va su la strade  e je pericolose di recuperâ!</vt:lpstr>
      <vt:lpstr>Regule n. 8: no sta dismenteâ!! I “ricuarduts” dai cjanuts tu âs di netâ!</vt:lpstr>
      <vt:lpstr>Regule n. 9: no sta dismenteâ!  Cul semafar ros no tu âs di passâ!</vt:lpstr>
      <vt:lpstr>Regule n. 10: no sta dismenteâ!  Cul telefonin no tu puedis guidâ  ma la strade tu âs di cjalâ!</vt:lpstr>
      <vt:lpstr>Regule n. 11: no sta dismenteâ!  Cul balon inte strade no tu puedis zuiâ!</vt:lpstr>
      <vt:lpstr>Regule n. 12: no sta dismenteâ!  Su lis strissis pedonâls tu scugnis cjaminâ e no zuiâ!</vt:lpstr>
      <vt:lpstr>Regule n. 13: no sta dismenteâ!  Cu la bici su la piste tu scugnis lâ!</vt:lpstr>
      <vt:lpstr>Regule n. 14: no sta dismenteâ!  Il limit di velocitât no tu puedis superâ!</vt:lpstr>
      <vt:lpstr>Regule n. 15: no sta dismenteâ!  Inte superstrade cu la bici no tu puedis lâ!</vt:lpstr>
      <vt:lpstr>Regule n. 16: no sta dismenteâ!  Su la strade in diagonâl no tu puedis passâ!</vt:lpstr>
      <vt:lpstr>Regule n. 17: no sta dismenteâ!  Ce che al dîs il vigjil tu âs simpri di fâ!</vt:lpstr>
      <vt:lpstr>Regule n. 18: no sta dismenteâ! No sta scoltâ musiche cuant che tu stâs par  traviersâ! </vt:lpstr>
      <vt:lpstr>  SAFETY ROAD TO DON’T HURT YOURSELVES    </vt:lpstr>
      <vt:lpstr>First rule: don’t forget! You mustn’t go with the skateboard  on the pavement!</vt:lpstr>
      <vt:lpstr>Second rule: don’t forget!  Before you walk across the street always listen the policeman!</vt:lpstr>
      <vt:lpstr>Third rule: don’t forget!  Be careful about the traffic light… not about the mobilphone!</vt:lpstr>
      <vt:lpstr>Fourth rule: don’t forget!  You mustn’t park the cars on the zebra crossing!</vt:lpstr>
      <vt:lpstr>Fifth rule: don’t forget!  Don’t lean out of the window!</vt:lpstr>
      <vt:lpstr>Sixth rule: don’t forget!  You must obey the policeman’s orders!</vt:lpstr>
      <vt:lpstr>Seventh rule: don’t forget!  It’s dangerous pick up a ball on the street!</vt:lpstr>
      <vt:lpstr>Eight rule : don’t forget!  You must clean the dog’s excrement!</vt:lpstr>
      <vt:lpstr>Nineth rule : don’t forget!  You must’t pass when the traffic light is red!</vt:lpstr>
      <vt:lpstr>Tenth rule : don’t forget!  You must’t drive while you are phoning!</vt:lpstr>
      <vt:lpstr>Eleventh rule : don’t forget!  You must’t play football on the street!</vt:lpstr>
      <vt:lpstr>Twelveth rule : don’t forget!  You mustn’t play on the zebra crossing!</vt:lpstr>
      <vt:lpstr>Thirteenth rule : don’t forget!  You must ride a bike on the cycling track!</vt:lpstr>
      <vt:lpstr>Fourteenth rule : don’t forget!  You must’t exceed the speed-limit!</vt:lpstr>
      <vt:lpstr>Fifteenth rule : don’t forget! You mustn’t ride a bike on the motorway!</vt:lpstr>
      <vt:lpstr>Sixteenth rule : don’t forget! You mustn’t walk across the street diagonally!</vt:lpstr>
      <vt:lpstr>Seventh rule : don’t forget!  You must always listen that the policeman says!</vt:lpstr>
      <vt:lpstr>Eighteenth rule : don’t forget!  mustn’t leasten to music while across the zebra crossing!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 …dalla terza alla quinta</dc:title>
  <dc:creator>Lorena</dc:creator>
  <cp:lastModifiedBy>Insegnante</cp:lastModifiedBy>
  <cp:revision>144</cp:revision>
  <dcterms:created xsi:type="dcterms:W3CDTF">2014-10-08T15:01:49Z</dcterms:created>
  <dcterms:modified xsi:type="dcterms:W3CDTF">2015-04-27T08:57:04Z</dcterms:modified>
</cp:coreProperties>
</file>