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94" r:id="rId3"/>
    <p:sldId id="293" r:id="rId4"/>
    <p:sldId id="268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70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82" autoAdjust="0"/>
    <p:restoredTop sz="94660"/>
  </p:normalViewPr>
  <p:slideViewPr>
    <p:cSldViewPr>
      <p:cViewPr varScale="1">
        <p:scale>
          <a:sx n="49" d="100"/>
          <a:sy n="49" d="100"/>
        </p:scale>
        <p:origin x="-6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81B55-A840-48AE-A00E-B1DC12EB3D22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0B101-64AB-49F0-B603-5AA74B004FC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81B55-A840-48AE-A00E-B1DC12EB3D22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0B101-64AB-49F0-B603-5AA74B004FC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81B55-A840-48AE-A00E-B1DC12EB3D22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0B101-64AB-49F0-B603-5AA74B004FC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81B55-A840-48AE-A00E-B1DC12EB3D22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0B101-64AB-49F0-B603-5AA74B004FC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81B55-A840-48AE-A00E-B1DC12EB3D22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0B101-64AB-49F0-B603-5AA74B004FC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81B55-A840-48AE-A00E-B1DC12EB3D22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0B101-64AB-49F0-B603-5AA74B004FC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81B55-A840-48AE-A00E-B1DC12EB3D22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0B101-64AB-49F0-B603-5AA74B004FC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81B55-A840-48AE-A00E-B1DC12EB3D22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0B101-64AB-49F0-B603-5AA74B004FC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81B55-A840-48AE-A00E-B1DC12EB3D22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0B101-64AB-49F0-B603-5AA74B004FC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81B55-A840-48AE-A00E-B1DC12EB3D22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0B101-64AB-49F0-B603-5AA74B004FC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81B55-A840-48AE-A00E-B1DC12EB3D22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0B101-64AB-49F0-B603-5AA74B004FC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081B55-A840-48AE-A00E-B1DC12EB3D22}" type="datetimeFigureOut">
              <a:rPr lang="it-IT" smtClean="0"/>
              <a:pPr/>
              <a:t>27/04/2015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0B101-64AB-49F0-B603-5AA74B004FCE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Insegnante\Desktop\sicurezza%202014-15%20con%20musica%20V%20A\02%20Traccia%2002%206.m4a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Scuola primaria di Pasian di Prato</a:t>
            </a:r>
            <a:b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Classe V A</a:t>
            </a:r>
            <a:b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it-IT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a.s.</a:t>
            </a:r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2014-15</a:t>
            </a:r>
            <a:b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it-IT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insegnanti:</a:t>
            </a:r>
          </a:p>
          <a:p>
            <a:r>
              <a:rPr lang="it-IT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D’Agostini Lorena </a:t>
            </a:r>
          </a:p>
          <a:p>
            <a:r>
              <a:rPr lang="it-IT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Di Ronco </a:t>
            </a:r>
            <a:r>
              <a:rPr lang="it-IT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Rosalma</a:t>
            </a:r>
            <a:endParaRPr lang="it-IT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it-IT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Collinassi</a:t>
            </a:r>
            <a:r>
              <a:rPr lang="it-IT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Manuela</a:t>
            </a:r>
          </a:p>
          <a:p>
            <a:endParaRPr lang="it-IT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it-IT" dirty="0">
              <a:solidFill>
                <a:schemeClr val="tx1"/>
              </a:solidFill>
            </a:endParaRPr>
          </a:p>
        </p:txBody>
      </p:sp>
      <p:pic>
        <p:nvPicPr>
          <p:cNvPr id="4" name="02 Traccia 02 6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144296" y="2643182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spd="slow" advTm="13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48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160"/>
                            </p:stCondLst>
                            <p:childTnLst>
                              <p:par>
                                <p:cTn id="2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760"/>
                            </p:stCondLst>
                            <p:childTnLst>
                              <p:par>
                                <p:cTn id="2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480"/>
                            </p:stCondLst>
                            <p:childTnLst>
                              <p:par>
                                <p:cTn id="3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35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Operazione Primo soccorso:</a:t>
            </a:r>
            <a:br>
              <a:rPr lang="it-IT" dirty="0" smtClean="0"/>
            </a:br>
            <a:r>
              <a:rPr lang="it-IT" dirty="0" smtClean="0"/>
              <a:t>FASE 4</a:t>
            </a:r>
            <a:endParaRPr lang="it-IT" dirty="0"/>
          </a:p>
        </p:txBody>
      </p:sp>
      <p:pic>
        <p:nvPicPr>
          <p:cNvPr id="4" name="Segnaposto contenuto 3" descr="C:\Users\Lorena\Pictures\img193.jpg"/>
          <p:cNvPicPr>
            <a:picLocks noGrp="1"/>
          </p:cNvPicPr>
          <p:nvPr>
            <p:ph idx="1"/>
          </p:nvPr>
        </p:nvPicPr>
        <p:blipFill>
          <a:blip r:embed="rId2" cstate="print"/>
          <a:srcRect l="1556" r="1037" b="51357"/>
          <a:stretch>
            <a:fillRect/>
          </a:stretch>
        </p:blipFill>
        <p:spPr bwMode="auto">
          <a:xfrm>
            <a:off x="467544" y="1600200"/>
            <a:ext cx="7704855" cy="48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umetto 2 4"/>
          <p:cNvSpPr/>
          <p:nvPr/>
        </p:nvSpPr>
        <p:spPr>
          <a:xfrm>
            <a:off x="5868144" y="2780928"/>
            <a:ext cx="2016224" cy="1152128"/>
          </a:xfrm>
          <a:prstGeom prst="wedgeRoundRectCallout">
            <a:avLst>
              <a:gd name="adj1" fmla="val -66954"/>
              <a:gd name="adj2" fmla="val 46358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Si , ha un telefono per chiamare il 118?</a:t>
            </a:r>
            <a:endParaRPr lang="it-IT" dirty="0"/>
          </a:p>
        </p:txBody>
      </p:sp>
      <p:sp>
        <p:nvSpPr>
          <p:cNvPr id="6" name="Fumetto 2 5"/>
          <p:cNvSpPr/>
          <p:nvPr/>
        </p:nvSpPr>
        <p:spPr>
          <a:xfrm>
            <a:off x="1259632" y="1700808"/>
            <a:ext cx="1512168" cy="792088"/>
          </a:xfrm>
          <a:prstGeom prst="wedgeRoundRectCallout">
            <a:avLst>
              <a:gd name="adj1" fmla="val 110696"/>
              <a:gd name="adj2" fmla="val -402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Ehi ragazzi serve aiuto? </a:t>
            </a:r>
            <a:endParaRPr lang="it-IT" dirty="0"/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Operazione Primo soccorso:</a:t>
            </a:r>
            <a:br>
              <a:rPr lang="it-IT" dirty="0" smtClean="0"/>
            </a:br>
            <a:r>
              <a:rPr lang="it-IT" dirty="0" smtClean="0"/>
              <a:t>FASE 5</a:t>
            </a:r>
            <a:endParaRPr lang="it-IT" dirty="0"/>
          </a:p>
        </p:txBody>
      </p:sp>
      <p:pic>
        <p:nvPicPr>
          <p:cNvPr id="4" name="Segnaposto contenuto 3" descr="C:\Users\Lorena\Pictures\img194.jpg"/>
          <p:cNvPicPr>
            <a:picLocks noGrp="1"/>
          </p:cNvPicPr>
          <p:nvPr>
            <p:ph idx="1"/>
          </p:nvPr>
        </p:nvPicPr>
        <p:blipFill>
          <a:blip r:embed="rId2" cstate="print"/>
          <a:srcRect l="2282" b="50452"/>
          <a:stretch>
            <a:fillRect/>
          </a:stretch>
        </p:blipFill>
        <p:spPr bwMode="auto">
          <a:xfrm>
            <a:off x="683568" y="1628800"/>
            <a:ext cx="7776864" cy="48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umetto 2 4"/>
          <p:cNvSpPr/>
          <p:nvPr/>
        </p:nvSpPr>
        <p:spPr>
          <a:xfrm>
            <a:off x="251520" y="1556792"/>
            <a:ext cx="1800200" cy="1296144"/>
          </a:xfrm>
          <a:prstGeom prst="wedgeRoundRectCallout">
            <a:avLst>
              <a:gd name="adj1" fmla="val 69711"/>
              <a:gd name="adj2" fmla="val 7514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Stai tranquillo che Giovanni sta chiamando  i soccorsi!</a:t>
            </a:r>
            <a:endParaRPr lang="it-IT" dirty="0"/>
          </a:p>
        </p:txBody>
      </p:sp>
      <p:sp>
        <p:nvSpPr>
          <p:cNvPr id="6" name="Fumetto 4 5"/>
          <p:cNvSpPr/>
          <p:nvPr/>
        </p:nvSpPr>
        <p:spPr>
          <a:xfrm>
            <a:off x="4355976" y="3068960"/>
            <a:ext cx="2088232" cy="1368152"/>
          </a:xfrm>
          <a:prstGeom prst="cloudCallout">
            <a:avLst>
              <a:gd name="adj1" fmla="val -53033"/>
              <a:gd name="adj2" fmla="val 7564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Sono proprio stato uno sciocco !!!</a:t>
            </a:r>
            <a:endParaRPr lang="it-IT" dirty="0"/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800"/>
                            </p:stCondLst>
                            <p:childTnLst>
                              <p:par>
                                <p:cTn id="3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Operazione Primo soccorso:</a:t>
            </a:r>
            <a:br>
              <a:rPr lang="it-IT" dirty="0" smtClean="0"/>
            </a:br>
            <a:r>
              <a:rPr lang="it-IT" dirty="0" smtClean="0"/>
              <a:t>FASE 6</a:t>
            </a:r>
            <a:endParaRPr lang="it-IT" dirty="0"/>
          </a:p>
        </p:txBody>
      </p:sp>
      <p:pic>
        <p:nvPicPr>
          <p:cNvPr id="4" name="Segnaposto contenuto 3" descr="C:\Users\Lorena\Pictures\img195.jpg"/>
          <p:cNvPicPr>
            <a:picLocks noGrp="1"/>
          </p:cNvPicPr>
          <p:nvPr>
            <p:ph idx="1"/>
          </p:nvPr>
        </p:nvPicPr>
        <p:blipFill>
          <a:blip r:embed="rId2" cstate="print"/>
          <a:srcRect b="50123"/>
          <a:stretch>
            <a:fillRect/>
          </a:stretch>
        </p:blipFill>
        <p:spPr bwMode="auto">
          <a:xfrm>
            <a:off x="899592" y="1556792"/>
            <a:ext cx="7143800" cy="4472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umetto 2 5"/>
          <p:cNvSpPr/>
          <p:nvPr/>
        </p:nvSpPr>
        <p:spPr>
          <a:xfrm>
            <a:off x="3563888" y="1700808"/>
            <a:ext cx="2088232" cy="1152128"/>
          </a:xfrm>
          <a:prstGeom prst="wedgeRoundRectCallout">
            <a:avLst>
              <a:gd name="adj1" fmla="val -80419"/>
              <a:gd name="adj2" fmla="val 78488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Sono davanti al parco....un ragazzo è caduto dalla bici....!!!!</a:t>
            </a:r>
            <a:endParaRPr lang="it-IT" dirty="0"/>
          </a:p>
        </p:txBody>
      </p:sp>
      <p:sp>
        <p:nvSpPr>
          <p:cNvPr id="7" name="Fumetto 2 6"/>
          <p:cNvSpPr/>
          <p:nvPr/>
        </p:nvSpPr>
        <p:spPr>
          <a:xfrm>
            <a:off x="6948264" y="2996952"/>
            <a:ext cx="1944216" cy="1440160"/>
          </a:xfrm>
          <a:prstGeom prst="wedgeRoundRectCallout">
            <a:avLst>
              <a:gd name="adj1" fmla="val -62683"/>
              <a:gd name="adj2" fmla="val 78642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Calmo! Rispondi alle mie domande così  posso  inviare  un’ ambulanza!</a:t>
            </a:r>
            <a:endParaRPr lang="it-IT" dirty="0"/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200"/>
                            </p:stCondLst>
                            <p:childTnLst>
                              <p:par>
                                <p:cTn id="3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Operazione Primo soccorso:</a:t>
            </a:r>
            <a:br>
              <a:rPr lang="it-IT" dirty="0" smtClean="0"/>
            </a:br>
            <a:r>
              <a:rPr lang="it-IT" dirty="0" smtClean="0"/>
              <a:t>FASE 7</a:t>
            </a:r>
            <a:endParaRPr lang="it-IT" dirty="0"/>
          </a:p>
        </p:txBody>
      </p:sp>
      <p:pic>
        <p:nvPicPr>
          <p:cNvPr id="4" name="Segnaposto contenuto 3" descr="C:\Users\Lorena\Pictures\img196.jpg"/>
          <p:cNvPicPr>
            <a:picLocks noGrp="1"/>
          </p:cNvPicPr>
          <p:nvPr>
            <p:ph idx="1"/>
          </p:nvPr>
        </p:nvPicPr>
        <p:blipFill>
          <a:blip r:embed="rId2" cstate="print"/>
          <a:srcRect b="50123"/>
          <a:stretch>
            <a:fillRect/>
          </a:stretch>
        </p:blipFill>
        <p:spPr bwMode="auto">
          <a:xfrm>
            <a:off x="1000100" y="1600200"/>
            <a:ext cx="7072361" cy="4757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umetto 2 4"/>
          <p:cNvSpPr/>
          <p:nvPr/>
        </p:nvSpPr>
        <p:spPr>
          <a:xfrm>
            <a:off x="5724128" y="2132856"/>
            <a:ext cx="2376264" cy="1296144"/>
          </a:xfrm>
          <a:prstGeom prst="wedgeRoundRectCallout">
            <a:avLst>
              <a:gd name="adj1" fmla="val -74165"/>
              <a:gd name="adj2" fmla="val 143612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Codice  giallo in  via Leonardo  da Vinci  a </a:t>
            </a:r>
            <a:r>
              <a:rPr lang="it-IT" dirty="0" err="1" smtClean="0"/>
              <a:t>Pasian</a:t>
            </a:r>
            <a:r>
              <a:rPr lang="it-IT" dirty="0" smtClean="0"/>
              <a:t> di Prato ...</a:t>
            </a:r>
            <a:endParaRPr lang="it-IT" dirty="0"/>
          </a:p>
        </p:txBody>
      </p:sp>
      <p:sp>
        <p:nvSpPr>
          <p:cNvPr id="6" name="Ovale 5">
            <a:hlinkClick r:id="rId3" action="ppaction://hlinksldjump"/>
          </p:cNvPr>
          <p:cNvSpPr/>
          <p:nvPr/>
        </p:nvSpPr>
        <p:spPr>
          <a:xfrm>
            <a:off x="8100392" y="5949280"/>
            <a:ext cx="827584" cy="72008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it-IT" sz="1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Scelta lingua</a:t>
            </a:r>
            <a:endParaRPr lang="it-IT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it-IT" sz="6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SIGURECE IN STRADE</a:t>
            </a:r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</a:t>
            </a:r>
            <a:b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it-IT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piçul</a:t>
            </a:r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it-IT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manuâl</a:t>
            </a:r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b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par no finî </a:t>
            </a:r>
            <a:r>
              <a:rPr lang="it-IT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intal</a:t>
            </a:r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it-IT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ospedâl</a:t>
            </a:r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it-IT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 </a:t>
            </a:r>
            <a:r>
              <a:rPr lang="it-IT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Atenzion</a:t>
            </a:r>
            <a:r>
              <a:rPr lang="it-IT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! </a:t>
            </a:r>
          </a:p>
          <a:p>
            <a:r>
              <a:rPr lang="it-IT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Al è </a:t>
            </a:r>
            <a:r>
              <a:rPr lang="it-IT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pardabon</a:t>
            </a:r>
            <a:r>
              <a:rPr lang="it-IT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it-IT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vietât</a:t>
            </a:r>
            <a:r>
              <a:rPr lang="it-IT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it-IT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riprodusi</a:t>
            </a:r>
            <a:r>
              <a:rPr lang="it-IT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it-IT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chestis</a:t>
            </a:r>
            <a:r>
              <a:rPr lang="it-IT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it-IT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senis</a:t>
            </a:r>
            <a:r>
              <a:rPr lang="it-IT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it-IT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inte</a:t>
            </a:r>
            <a:r>
              <a:rPr lang="it-IT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vite </a:t>
            </a:r>
            <a:r>
              <a:rPr lang="it-IT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reâl</a:t>
            </a:r>
            <a:r>
              <a:rPr lang="it-IT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!</a:t>
            </a:r>
            <a:endParaRPr lang="it-IT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17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Un </a:t>
            </a:r>
            <a:r>
              <a:rPr lang="it-IT" dirty="0" err="1" smtClean="0"/>
              <a:t>biel</a:t>
            </a:r>
            <a:r>
              <a:rPr lang="it-IT" dirty="0" smtClean="0"/>
              <a:t> </a:t>
            </a:r>
            <a:r>
              <a:rPr lang="it-IT" dirty="0" err="1" smtClean="0"/>
              <a:t>dopodimisdì</a:t>
            </a:r>
            <a:r>
              <a:rPr lang="it-IT" dirty="0" smtClean="0"/>
              <a:t> </a:t>
            </a:r>
            <a:r>
              <a:rPr lang="it-IT" dirty="0" err="1" smtClean="0"/>
              <a:t>estîf…</a:t>
            </a:r>
            <a:endParaRPr lang="it-IT" dirty="0"/>
          </a:p>
        </p:txBody>
      </p:sp>
      <p:pic>
        <p:nvPicPr>
          <p:cNvPr id="4" name="Segnaposto contenuto 3" descr="C:\Users\Lorena\Pictures\img187.jpg"/>
          <p:cNvPicPr>
            <a:picLocks noGrp="1"/>
          </p:cNvPicPr>
          <p:nvPr>
            <p:ph idx="1"/>
          </p:nvPr>
        </p:nvPicPr>
        <p:blipFill>
          <a:blip r:embed="rId2" cstate="print"/>
          <a:srcRect l="3112" b="52790"/>
          <a:stretch>
            <a:fillRect/>
          </a:stretch>
        </p:blipFill>
        <p:spPr>
          <a:xfrm>
            <a:off x="571472" y="1600200"/>
            <a:ext cx="7786741" cy="4686320"/>
          </a:xfrm>
        </p:spPr>
      </p:pic>
      <p:sp>
        <p:nvSpPr>
          <p:cNvPr id="5" name="Fumetto 2 4"/>
          <p:cNvSpPr/>
          <p:nvPr/>
        </p:nvSpPr>
        <p:spPr>
          <a:xfrm>
            <a:off x="928662" y="1700808"/>
            <a:ext cx="1714512" cy="942374"/>
          </a:xfrm>
          <a:prstGeom prst="wedgeRoundRectCallout">
            <a:avLst>
              <a:gd name="adj1" fmla="val 50835"/>
              <a:gd name="adj2" fmla="val 6794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600" dirty="0" smtClean="0"/>
              <a:t>Ce </a:t>
            </a:r>
            <a:r>
              <a:rPr lang="it-IT" sz="1600" dirty="0" err="1" smtClean="0"/>
              <a:t>biele</a:t>
            </a:r>
            <a:r>
              <a:rPr lang="it-IT" sz="1600" dirty="0" smtClean="0"/>
              <a:t> </a:t>
            </a:r>
            <a:r>
              <a:rPr lang="it-IT" sz="1600" dirty="0" err="1" smtClean="0"/>
              <a:t>zornade</a:t>
            </a:r>
            <a:r>
              <a:rPr lang="it-IT" sz="1600" dirty="0" smtClean="0"/>
              <a:t> par </a:t>
            </a:r>
            <a:r>
              <a:rPr lang="it-IT" sz="1600" dirty="0" err="1" smtClean="0"/>
              <a:t>lâ</a:t>
            </a:r>
            <a:r>
              <a:rPr lang="it-IT" sz="1600" dirty="0" smtClean="0"/>
              <a:t> in </a:t>
            </a:r>
            <a:r>
              <a:rPr lang="it-IT" sz="1600" dirty="0" err="1" smtClean="0"/>
              <a:t>biciclete</a:t>
            </a:r>
            <a:r>
              <a:rPr lang="it-IT" sz="1600" dirty="0" smtClean="0"/>
              <a:t>!</a:t>
            </a:r>
            <a:endParaRPr lang="it-IT" sz="1600" dirty="0"/>
          </a:p>
        </p:txBody>
      </p:sp>
      <p:sp>
        <p:nvSpPr>
          <p:cNvPr id="6" name="Fumetto 2 5"/>
          <p:cNvSpPr/>
          <p:nvPr/>
        </p:nvSpPr>
        <p:spPr>
          <a:xfrm>
            <a:off x="4211960" y="2420888"/>
            <a:ext cx="1656184" cy="1008112"/>
          </a:xfrm>
          <a:prstGeom prst="wedgeRoundRectCallout">
            <a:avLst>
              <a:gd name="adj1" fmla="val 64874"/>
              <a:gd name="adj2" fmla="val 101838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600" dirty="0" smtClean="0"/>
              <a:t>Si però sta’ </a:t>
            </a:r>
            <a:r>
              <a:rPr lang="it-IT" sz="1600" dirty="0" err="1" smtClean="0"/>
              <a:t>atent</a:t>
            </a:r>
            <a:r>
              <a:rPr lang="it-IT" sz="1600" dirty="0" smtClean="0"/>
              <a:t>!  </a:t>
            </a:r>
            <a:r>
              <a:rPr lang="it-IT" sz="1600" dirty="0" err="1" smtClean="0"/>
              <a:t>Ven</a:t>
            </a:r>
            <a:r>
              <a:rPr lang="it-IT" sz="1600" dirty="0" smtClean="0"/>
              <a:t> </a:t>
            </a:r>
            <a:r>
              <a:rPr lang="it-IT" sz="1600" dirty="0" err="1" smtClean="0"/>
              <a:t>inte</a:t>
            </a:r>
            <a:r>
              <a:rPr lang="it-IT" sz="1600" dirty="0" smtClean="0"/>
              <a:t> piste ciclabile!</a:t>
            </a:r>
            <a:endParaRPr lang="it-IT" sz="1600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6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960"/>
                            </p:stCondLst>
                            <p:childTnLst>
                              <p:par>
                                <p:cTn id="2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960"/>
                            </p:stCondLst>
                            <p:childTnLst>
                              <p:par>
                                <p:cTn id="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... come </a:t>
            </a:r>
            <a:r>
              <a:rPr lang="it-IT" dirty="0" err="1" smtClean="0"/>
              <a:t>simpri</a:t>
            </a:r>
            <a:r>
              <a:rPr lang="it-IT" dirty="0" smtClean="0"/>
              <a:t> al rive il </a:t>
            </a:r>
            <a:r>
              <a:rPr lang="it-IT" dirty="0" err="1" smtClean="0"/>
              <a:t>bulo</a:t>
            </a:r>
            <a:r>
              <a:rPr lang="it-IT" dirty="0" smtClean="0"/>
              <a:t> di turno</a:t>
            </a:r>
            <a:endParaRPr lang="it-IT" dirty="0"/>
          </a:p>
        </p:txBody>
      </p:sp>
      <p:pic>
        <p:nvPicPr>
          <p:cNvPr id="4" name="Segnaposto contenuto 3" descr="C:\Users\Lorena\Pictures\img188.jpg"/>
          <p:cNvPicPr>
            <a:picLocks noGrp="1"/>
          </p:cNvPicPr>
          <p:nvPr>
            <p:ph idx="1"/>
          </p:nvPr>
        </p:nvPicPr>
        <p:blipFill>
          <a:blip r:embed="rId2" cstate="print"/>
          <a:srcRect b="50047"/>
          <a:stretch>
            <a:fillRect/>
          </a:stretch>
        </p:blipFill>
        <p:spPr bwMode="auto">
          <a:xfrm>
            <a:off x="683568" y="1600200"/>
            <a:ext cx="8064896" cy="463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umetto 2 4"/>
          <p:cNvSpPr/>
          <p:nvPr/>
        </p:nvSpPr>
        <p:spPr>
          <a:xfrm>
            <a:off x="5715008" y="1844824"/>
            <a:ext cx="1593296" cy="1084110"/>
          </a:xfrm>
          <a:prstGeom prst="wedgeRoundRectCallout">
            <a:avLst>
              <a:gd name="adj1" fmla="val 75758"/>
              <a:gd name="adj2" fmla="val 14052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Ehi  </a:t>
            </a:r>
            <a:r>
              <a:rPr lang="it-IT" dirty="0" err="1" smtClean="0"/>
              <a:t>frutins</a:t>
            </a:r>
            <a:r>
              <a:rPr lang="it-IT" dirty="0" smtClean="0"/>
              <a:t>!</a:t>
            </a:r>
          </a:p>
          <a:p>
            <a:pPr algn="ctr"/>
            <a:r>
              <a:rPr lang="it-IT" dirty="0" err="1" smtClean="0"/>
              <a:t>Cjalait</a:t>
            </a:r>
            <a:r>
              <a:rPr lang="it-IT" dirty="0" smtClean="0"/>
              <a:t> ce </a:t>
            </a:r>
            <a:r>
              <a:rPr lang="it-IT" dirty="0" err="1" smtClean="0"/>
              <a:t>biel</a:t>
            </a:r>
            <a:r>
              <a:rPr lang="it-IT" dirty="0" smtClean="0"/>
              <a:t> </a:t>
            </a:r>
            <a:r>
              <a:rPr lang="it-IT" dirty="0" err="1" smtClean="0"/>
              <a:t>salt</a:t>
            </a:r>
            <a:r>
              <a:rPr lang="it-IT" dirty="0" smtClean="0"/>
              <a:t>!!</a:t>
            </a:r>
            <a:endParaRPr lang="it-IT" dirty="0"/>
          </a:p>
        </p:txBody>
      </p:sp>
      <p:sp>
        <p:nvSpPr>
          <p:cNvPr id="6" name="Fumetto 2 5"/>
          <p:cNvSpPr/>
          <p:nvPr/>
        </p:nvSpPr>
        <p:spPr>
          <a:xfrm>
            <a:off x="1763688" y="1844824"/>
            <a:ext cx="1728192" cy="792088"/>
          </a:xfrm>
          <a:prstGeom prst="wedgeRoundRectCallout">
            <a:avLst>
              <a:gd name="adj1" fmla="val 19644"/>
              <a:gd name="adj2" fmla="val 9943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Oh no ! Al è </a:t>
            </a:r>
            <a:r>
              <a:rPr lang="it-IT" dirty="0" err="1" smtClean="0"/>
              <a:t>rivât</a:t>
            </a:r>
            <a:r>
              <a:rPr lang="it-IT" dirty="0" smtClean="0"/>
              <a:t>.....!</a:t>
            </a:r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4000" dirty="0" err="1" smtClean="0"/>
              <a:t>Forsit</a:t>
            </a:r>
            <a:r>
              <a:rPr lang="it-IT" sz="4000" dirty="0" smtClean="0"/>
              <a:t> no </a:t>
            </a:r>
            <a:r>
              <a:rPr lang="it-IT" sz="4000" dirty="0" err="1" smtClean="0"/>
              <a:t>ducj</a:t>
            </a:r>
            <a:r>
              <a:rPr lang="it-IT" sz="4000" dirty="0" smtClean="0"/>
              <a:t> a san che ...</a:t>
            </a:r>
            <a:br>
              <a:rPr lang="it-IT" sz="4000" dirty="0" smtClean="0"/>
            </a:br>
            <a:r>
              <a:rPr lang="it-IT" sz="4000" dirty="0" smtClean="0"/>
              <a:t>I </a:t>
            </a:r>
            <a:r>
              <a:rPr lang="it-IT" sz="4000" dirty="0" err="1" smtClean="0"/>
              <a:t>bulos</a:t>
            </a:r>
            <a:r>
              <a:rPr lang="it-IT" sz="4000" dirty="0" smtClean="0"/>
              <a:t> no </a:t>
            </a:r>
            <a:r>
              <a:rPr lang="it-IT" sz="4000" dirty="0" err="1" smtClean="0"/>
              <a:t>svolin</a:t>
            </a:r>
            <a:r>
              <a:rPr lang="it-IT" sz="4000" dirty="0" smtClean="0"/>
              <a:t>, </a:t>
            </a:r>
            <a:r>
              <a:rPr lang="it-IT" sz="4000" dirty="0" err="1" smtClean="0"/>
              <a:t>ma…a</a:t>
            </a:r>
            <a:r>
              <a:rPr lang="it-IT" sz="4000" dirty="0" smtClean="0"/>
              <a:t> </a:t>
            </a:r>
            <a:r>
              <a:rPr lang="it-IT" sz="4000" dirty="0" err="1" smtClean="0"/>
              <a:t>colin</a:t>
            </a:r>
            <a:r>
              <a:rPr lang="it-IT" sz="4000" dirty="0" smtClean="0"/>
              <a:t> !</a:t>
            </a:r>
            <a:endParaRPr lang="it-IT" sz="4000" dirty="0"/>
          </a:p>
        </p:txBody>
      </p:sp>
      <p:pic>
        <p:nvPicPr>
          <p:cNvPr id="4" name="Segnaposto contenuto 3" descr="C:\Users\Lorena\Pictures\img189.jpg"/>
          <p:cNvPicPr>
            <a:picLocks noGrp="1"/>
          </p:cNvPicPr>
          <p:nvPr>
            <p:ph idx="1"/>
          </p:nvPr>
        </p:nvPicPr>
        <p:blipFill>
          <a:blip r:embed="rId2" cstate="print"/>
          <a:srcRect l="830" r="1660" b="50301"/>
          <a:stretch>
            <a:fillRect/>
          </a:stretch>
        </p:blipFill>
        <p:spPr bwMode="auto">
          <a:xfrm>
            <a:off x="467544" y="1600200"/>
            <a:ext cx="7848871" cy="470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umetto 2 4"/>
          <p:cNvSpPr/>
          <p:nvPr/>
        </p:nvSpPr>
        <p:spPr>
          <a:xfrm>
            <a:off x="3071802" y="1628800"/>
            <a:ext cx="2071702" cy="714380"/>
          </a:xfrm>
          <a:prstGeom prst="wedgeRoundRectCallout">
            <a:avLst>
              <a:gd name="adj1" fmla="val -44310"/>
              <a:gd name="adj2" fmla="val 6522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Cjalait</a:t>
            </a:r>
            <a:r>
              <a:rPr lang="it-IT" dirty="0" smtClean="0"/>
              <a:t> ce </a:t>
            </a:r>
            <a:r>
              <a:rPr lang="it-IT" dirty="0" err="1" smtClean="0"/>
              <a:t>salt</a:t>
            </a:r>
            <a:r>
              <a:rPr lang="it-IT" dirty="0" smtClean="0"/>
              <a:t>...</a:t>
            </a:r>
            <a:r>
              <a:rPr lang="it-IT" dirty="0" err="1" smtClean="0"/>
              <a:t>ooohhh</a:t>
            </a:r>
            <a:endParaRPr lang="it-IT" dirty="0"/>
          </a:p>
        </p:txBody>
      </p:sp>
      <p:sp>
        <p:nvSpPr>
          <p:cNvPr id="6" name="Fumetto 2 5"/>
          <p:cNvSpPr/>
          <p:nvPr/>
        </p:nvSpPr>
        <p:spPr>
          <a:xfrm>
            <a:off x="5572132" y="2928934"/>
            <a:ext cx="1214446" cy="785818"/>
          </a:xfrm>
          <a:prstGeom prst="wedgeRoundRectCallout">
            <a:avLst>
              <a:gd name="adj1" fmla="val 78912"/>
              <a:gd name="adj2" fmla="val 8941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Oh </a:t>
            </a:r>
            <a:r>
              <a:rPr lang="it-IT" dirty="0" err="1" smtClean="0"/>
              <a:t>noo</a:t>
            </a:r>
            <a:r>
              <a:rPr lang="it-IT" dirty="0" smtClean="0"/>
              <a:t>!!!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92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920"/>
                            </p:stCondLst>
                            <p:childTnLst>
                              <p:par>
                                <p:cTn id="2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920"/>
                            </p:stCondLst>
                            <p:childTnLst>
                              <p:par>
                                <p:cTn id="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 smtClean="0"/>
              <a:t>Operazion</a:t>
            </a:r>
            <a:r>
              <a:rPr lang="it-IT" dirty="0" smtClean="0"/>
              <a:t> </a:t>
            </a:r>
            <a:r>
              <a:rPr lang="it-IT" dirty="0" err="1" smtClean="0"/>
              <a:t>Prin</a:t>
            </a:r>
            <a:r>
              <a:rPr lang="it-IT" dirty="0" smtClean="0"/>
              <a:t> </a:t>
            </a:r>
            <a:r>
              <a:rPr lang="it-IT" dirty="0" err="1" smtClean="0"/>
              <a:t>socors</a:t>
            </a:r>
            <a:r>
              <a:rPr lang="it-IT" dirty="0" smtClean="0"/>
              <a:t>:</a:t>
            </a:r>
            <a:br>
              <a:rPr lang="it-IT" dirty="0" smtClean="0"/>
            </a:br>
            <a:r>
              <a:rPr lang="it-IT" dirty="0" smtClean="0"/>
              <a:t>FASE 1</a:t>
            </a:r>
            <a:endParaRPr lang="it-IT" dirty="0"/>
          </a:p>
        </p:txBody>
      </p:sp>
      <p:pic>
        <p:nvPicPr>
          <p:cNvPr id="4" name="Segnaposto contenuto 3" descr="C:\Users\Lorena\Pictures\img190.jpg"/>
          <p:cNvPicPr>
            <a:picLocks noGrp="1"/>
          </p:cNvPicPr>
          <p:nvPr>
            <p:ph idx="1"/>
          </p:nvPr>
        </p:nvPicPr>
        <p:blipFill>
          <a:blip r:embed="rId2" cstate="print"/>
          <a:srcRect l="4876" t="905" b="50527"/>
          <a:stretch>
            <a:fillRect/>
          </a:stretch>
        </p:blipFill>
        <p:spPr bwMode="auto">
          <a:xfrm>
            <a:off x="683568" y="1600200"/>
            <a:ext cx="7488832" cy="47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umetto 2 4"/>
          <p:cNvSpPr/>
          <p:nvPr/>
        </p:nvSpPr>
        <p:spPr>
          <a:xfrm>
            <a:off x="755576" y="1844824"/>
            <a:ext cx="1816160" cy="972688"/>
          </a:xfrm>
          <a:prstGeom prst="wedgeRoundRectCallout">
            <a:avLst>
              <a:gd name="adj1" fmla="val 25996"/>
              <a:gd name="adj2" fmla="val 10445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Oh  </a:t>
            </a:r>
            <a:r>
              <a:rPr lang="it-IT" dirty="0" err="1" smtClean="0"/>
              <a:t>mame</a:t>
            </a:r>
            <a:r>
              <a:rPr lang="it-IT" dirty="0" smtClean="0"/>
              <a:t> </a:t>
            </a:r>
            <a:r>
              <a:rPr lang="it-IT" dirty="0" err="1" smtClean="0"/>
              <a:t>mê</a:t>
            </a:r>
            <a:r>
              <a:rPr lang="it-IT" dirty="0" smtClean="0"/>
              <a:t>!</a:t>
            </a:r>
          </a:p>
          <a:p>
            <a:pPr algn="ctr"/>
            <a:r>
              <a:rPr lang="it-IT" dirty="0" smtClean="0"/>
              <a:t>E  </a:t>
            </a:r>
            <a:r>
              <a:rPr lang="it-IT" dirty="0" err="1" smtClean="0"/>
              <a:t>cumò</a:t>
            </a:r>
            <a:r>
              <a:rPr lang="it-IT" dirty="0" smtClean="0"/>
              <a:t> ce </a:t>
            </a:r>
            <a:r>
              <a:rPr lang="it-IT" dirty="0" err="1" smtClean="0"/>
              <a:t>fasìno</a:t>
            </a:r>
            <a:r>
              <a:rPr lang="it-IT" dirty="0" smtClean="0"/>
              <a:t>?</a:t>
            </a:r>
            <a:endParaRPr lang="it-IT" dirty="0"/>
          </a:p>
        </p:txBody>
      </p:sp>
      <p:sp>
        <p:nvSpPr>
          <p:cNvPr id="6" name="Fumetto 2 5"/>
          <p:cNvSpPr/>
          <p:nvPr/>
        </p:nvSpPr>
        <p:spPr>
          <a:xfrm>
            <a:off x="4644008" y="2204864"/>
            <a:ext cx="1728192" cy="936104"/>
          </a:xfrm>
          <a:prstGeom prst="wedgeRoundRectCallout">
            <a:avLst>
              <a:gd name="adj1" fmla="val 61672"/>
              <a:gd name="adj2" fmla="val -660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Sta </a:t>
            </a:r>
            <a:r>
              <a:rPr lang="it-IT" dirty="0" err="1" smtClean="0"/>
              <a:t>cuiete</a:t>
            </a:r>
            <a:r>
              <a:rPr lang="it-IT" dirty="0" smtClean="0"/>
              <a:t> !    Prime </a:t>
            </a:r>
            <a:r>
              <a:rPr lang="it-IT" dirty="0" err="1" smtClean="0"/>
              <a:t>vedin</a:t>
            </a:r>
            <a:r>
              <a:rPr lang="it-IT" dirty="0" smtClean="0"/>
              <a:t> se al è </a:t>
            </a:r>
            <a:r>
              <a:rPr lang="it-IT" dirty="0" err="1" smtClean="0"/>
              <a:t>cussient</a:t>
            </a:r>
            <a:r>
              <a:rPr lang="it-IT" dirty="0" smtClean="0"/>
              <a:t>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 smtClean="0"/>
              <a:t>Operazion</a:t>
            </a:r>
            <a:r>
              <a:rPr lang="it-IT" dirty="0" smtClean="0"/>
              <a:t> </a:t>
            </a:r>
            <a:r>
              <a:rPr lang="it-IT" dirty="0" err="1" smtClean="0"/>
              <a:t>Prin</a:t>
            </a:r>
            <a:r>
              <a:rPr lang="it-IT" dirty="0" smtClean="0"/>
              <a:t> </a:t>
            </a:r>
            <a:r>
              <a:rPr lang="it-IT" dirty="0" err="1" smtClean="0"/>
              <a:t>socors</a:t>
            </a:r>
            <a:r>
              <a:rPr lang="it-IT" dirty="0" smtClean="0"/>
              <a:t>: </a:t>
            </a:r>
            <a:br>
              <a:rPr lang="it-IT" dirty="0" smtClean="0"/>
            </a:br>
            <a:r>
              <a:rPr lang="it-IT" dirty="0" smtClean="0"/>
              <a:t>FASE 2</a:t>
            </a:r>
            <a:endParaRPr lang="it-IT" dirty="0"/>
          </a:p>
        </p:txBody>
      </p:sp>
      <p:pic>
        <p:nvPicPr>
          <p:cNvPr id="4" name="Segnaposto contenuto 3" descr="C:\Users\Lorena\Pictures\img191.jpg"/>
          <p:cNvPicPr>
            <a:picLocks noGrp="1"/>
          </p:cNvPicPr>
          <p:nvPr>
            <p:ph idx="1"/>
          </p:nvPr>
        </p:nvPicPr>
        <p:blipFill>
          <a:blip r:embed="rId2" cstate="print"/>
          <a:srcRect l="1867" b="51056"/>
          <a:stretch>
            <a:fillRect/>
          </a:stretch>
        </p:blipFill>
        <p:spPr bwMode="auto">
          <a:xfrm>
            <a:off x="395536" y="1600200"/>
            <a:ext cx="7848872" cy="47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umetto 2 4"/>
          <p:cNvSpPr/>
          <p:nvPr/>
        </p:nvSpPr>
        <p:spPr>
          <a:xfrm>
            <a:off x="1071538" y="1785926"/>
            <a:ext cx="1857388" cy="1007542"/>
          </a:xfrm>
          <a:prstGeom prst="wedgeRoundRectCallout">
            <a:avLst>
              <a:gd name="adj1" fmla="val -22790"/>
              <a:gd name="adj2" fmla="val 7740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Prove  a </a:t>
            </a:r>
            <a:r>
              <a:rPr lang="it-IT" dirty="0" err="1" smtClean="0"/>
              <a:t>clamâlu</a:t>
            </a:r>
            <a:r>
              <a:rPr lang="it-IT" dirty="0" smtClean="0"/>
              <a:t>!</a:t>
            </a:r>
          </a:p>
          <a:p>
            <a:pPr algn="ctr"/>
            <a:r>
              <a:rPr lang="it-IT" dirty="0" err="1" smtClean="0"/>
              <a:t>Picilu</a:t>
            </a:r>
            <a:r>
              <a:rPr lang="it-IT" dirty="0" smtClean="0"/>
              <a:t>  un </a:t>
            </a:r>
            <a:r>
              <a:rPr lang="it-IT" dirty="0" err="1" smtClean="0"/>
              <a:t>pôc</a:t>
            </a:r>
            <a:r>
              <a:rPr lang="it-IT" dirty="0" smtClean="0"/>
              <a:t>!</a:t>
            </a:r>
            <a:endParaRPr lang="it-IT" dirty="0"/>
          </a:p>
        </p:txBody>
      </p:sp>
      <p:sp>
        <p:nvSpPr>
          <p:cNvPr id="6" name="Fumetto 2 5"/>
          <p:cNvSpPr/>
          <p:nvPr/>
        </p:nvSpPr>
        <p:spPr>
          <a:xfrm>
            <a:off x="3275856" y="2204864"/>
            <a:ext cx="1440160" cy="828672"/>
          </a:xfrm>
          <a:prstGeom prst="wedgeRoundRectCallout">
            <a:avLst>
              <a:gd name="adj1" fmla="val -29308"/>
              <a:gd name="adj2" fmla="val 11309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Toni!</a:t>
            </a:r>
          </a:p>
          <a:p>
            <a:pPr algn="ctr"/>
            <a:r>
              <a:rPr lang="it-IT" dirty="0" smtClean="0"/>
              <a:t>Toni!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600" dirty="0" smtClean="0">
                <a:latin typeface="Bauhaus 93" pitchFamily="82" charset="0"/>
              </a:rPr>
              <a:t>Scegli l’opzione della lingua che preferisci e </a:t>
            </a:r>
            <a:r>
              <a:rPr lang="it-IT" sz="3600" dirty="0" smtClean="0">
                <a:latin typeface="Bauhaus 93" pitchFamily="82" charset="0"/>
              </a:rPr>
              <a:t>clicca su una delle cornici</a:t>
            </a:r>
            <a:endParaRPr lang="it-IT" sz="3600" dirty="0">
              <a:latin typeface="Bauhaus 93" pitchFamily="82" charset="0"/>
            </a:endParaRPr>
          </a:p>
        </p:txBody>
      </p:sp>
      <p:sp>
        <p:nvSpPr>
          <p:cNvPr id="4" name="CasellaDiTesto 3">
            <a:hlinkClick r:id="rId2" action="ppaction://hlinksldjump" highlightClick="1"/>
            <a:hlinkHover r:id="" action="ppaction://noaction" highlightClick="1"/>
          </p:cNvPr>
          <p:cNvSpPr txBox="1"/>
          <p:nvPr/>
        </p:nvSpPr>
        <p:spPr>
          <a:xfrm>
            <a:off x="1691680" y="1786105"/>
            <a:ext cx="5344239" cy="1107996"/>
          </a:xfrm>
          <a:prstGeom prst="rect">
            <a:avLst/>
          </a:prstGeom>
          <a:noFill/>
          <a:ln w="1905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it-IT" sz="1600" dirty="0" smtClean="0">
              <a:latin typeface="BATAVIA" pitchFamily="2" charset="2"/>
            </a:endParaRPr>
          </a:p>
          <a:p>
            <a:pPr algn="ctr"/>
            <a:r>
              <a:rPr lang="it-IT" sz="32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SICUREZZA IN STRADA</a:t>
            </a:r>
            <a:endParaRPr lang="it-IT" sz="2800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  <a:p>
            <a:pPr algn="ctr"/>
            <a:endParaRPr lang="it-IT" dirty="0" smtClean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5" name="CasellaDiTesto 4"/>
          <p:cNvSpPr txBox="1"/>
          <p:nvPr/>
        </p:nvSpPr>
        <p:spPr>
          <a:xfrm flipH="1">
            <a:off x="652275" y="6021288"/>
            <a:ext cx="7664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8" name="CasellaDiTesto 7">
            <a:hlinkClick r:id="rId3" action="ppaction://hlinksldjump" highlightClick="1"/>
            <a:hlinkHover r:id="" action="ppaction://noaction" highlightClick="1"/>
          </p:cNvPr>
          <p:cNvSpPr txBox="1"/>
          <p:nvPr/>
        </p:nvSpPr>
        <p:spPr>
          <a:xfrm>
            <a:off x="1738128" y="5251847"/>
            <a:ext cx="5311824" cy="1138773"/>
          </a:xfrm>
          <a:prstGeom prst="rect">
            <a:avLst/>
          </a:prstGeom>
          <a:noFill/>
          <a:ln w="1905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endParaRPr lang="it-IT" dirty="0" smtClean="0">
              <a:latin typeface="Aharoni" pitchFamily="2" charset="-79"/>
              <a:cs typeface="Aharoni" pitchFamily="2" charset="-79"/>
            </a:endParaRPr>
          </a:p>
          <a:p>
            <a:pPr algn="ctr"/>
            <a:r>
              <a:rPr lang="it-IT" sz="3200" dirty="0" smtClean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ROAD SECURITY </a:t>
            </a:r>
          </a:p>
          <a:p>
            <a:pPr algn="ctr"/>
            <a:endParaRPr lang="it-IT" dirty="0">
              <a:solidFill>
                <a:srgbClr val="00B05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6" name="CasellaDiTesto 15">
            <a:hlinkClick r:id="rId4" action="ppaction://hlinksldjump" highlightClick="1"/>
            <a:hlinkHover r:id="" action="ppaction://noaction" highlightClick="1"/>
          </p:cNvPr>
          <p:cNvSpPr txBox="1"/>
          <p:nvPr/>
        </p:nvSpPr>
        <p:spPr>
          <a:xfrm>
            <a:off x="1691680" y="3501008"/>
            <a:ext cx="5344239" cy="1107996"/>
          </a:xfrm>
          <a:prstGeom prst="rect">
            <a:avLst/>
          </a:prstGeom>
          <a:noFill/>
          <a:ln w="190500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it-IT" sz="1600" dirty="0" smtClean="0">
              <a:solidFill>
                <a:srgbClr val="0000FF"/>
              </a:solidFill>
              <a:latin typeface="BATAVIA" pitchFamily="2" charset="2"/>
            </a:endParaRPr>
          </a:p>
          <a:p>
            <a:pPr algn="ctr"/>
            <a:r>
              <a:rPr lang="it-IT" sz="3200" dirty="0" smtClean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SIGURECE IN STRADE</a:t>
            </a:r>
            <a:endParaRPr lang="it-IT" sz="2800" dirty="0">
              <a:solidFill>
                <a:srgbClr val="0000FF"/>
              </a:solidFill>
              <a:latin typeface="Aharoni" pitchFamily="2" charset="-79"/>
              <a:cs typeface="Aharoni" pitchFamily="2" charset="-79"/>
            </a:endParaRPr>
          </a:p>
          <a:p>
            <a:pPr algn="ctr"/>
            <a:endParaRPr lang="it-IT" dirty="0" smtClean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9000" advClick="0" advTm="361000"/>
    </mc:Choice>
    <mc:Fallback>
      <p:transition spd="slow" advClick="0" advTm="36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allAtOnce" animBg="1"/>
      <p:bldP spid="8" grpId="0" uiExpand="1" build="allAtOnce" animBg="1"/>
      <p:bldP spid="16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 smtClean="0"/>
              <a:t>Operazion</a:t>
            </a:r>
            <a:r>
              <a:rPr lang="it-IT" dirty="0" smtClean="0"/>
              <a:t> </a:t>
            </a:r>
            <a:r>
              <a:rPr lang="it-IT" dirty="0" err="1" smtClean="0"/>
              <a:t>Prin</a:t>
            </a:r>
            <a:r>
              <a:rPr lang="it-IT" dirty="0" smtClean="0"/>
              <a:t> </a:t>
            </a:r>
            <a:r>
              <a:rPr lang="it-IT" dirty="0" err="1" smtClean="0"/>
              <a:t>socors</a:t>
            </a:r>
            <a:r>
              <a:rPr lang="it-IT" dirty="0" smtClean="0"/>
              <a:t>: </a:t>
            </a:r>
            <a:br>
              <a:rPr lang="it-IT" dirty="0" smtClean="0"/>
            </a:br>
            <a:r>
              <a:rPr lang="it-IT" dirty="0" smtClean="0"/>
              <a:t>FASE 3</a:t>
            </a:r>
            <a:endParaRPr lang="it-IT" dirty="0"/>
          </a:p>
        </p:txBody>
      </p:sp>
      <p:pic>
        <p:nvPicPr>
          <p:cNvPr id="4" name="Segnaposto contenuto 3" descr="C:\Users\Lorena\Pictures\img192.jpg"/>
          <p:cNvPicPr>
            <a:picLocks noGrp="1"/>
          </p:cNvPicPr>
          <p:nvPr>
            <p:ph idx="1"/>
          </p:nvPr>
        </p:nvPicPr>
        <p:blipFill>
          <a:blip r:embed="rId2" cstate="print"/>
          <a:srcRect b="50123"/>
          <a:stretch>
            <a:fillRect/>
          </a:stretch>
        </p:blipFill>
        <p:spPr bwMode="auto">
          <a:xfrm>
            <a:off x="1115616" y="1484784"/>
            <a:ext cx="7286676" cy="468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umetto 2 4"/>
          <p:cNvSpPr/>
          <p:nvPr/>
        </p:nvSpPr>
        <p:spPr>
          <a:xfrm>
            <a:off x="1547664" y="1628800"/>
            <a:ext cx="1667014" cy="900680"/>
          </a:xfrm>
          <a:prstGeom prst="wedgeRoundRectCallout">
            <a:avLst>
              <a:gd name="adj1" fmla="val 15180"/>
              <a:gd name="adj2" fmla="val 124692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Planc</a:t>
            </a:r>
            <a:r>
              <a:rPr lang="it-IT" dirty="0" smtClean="0"/>
              <a:t> </a:t>
            </a:r>
            <a:r>
              <a:rPr lang="it-IT" dirty="0" err="1" smtClean="0"/>
              <a:t>planchin</a:t>
            </a:r>
            <a:r>
              <a:rPr lang="it-IT" dirty="0" smtClean="0"/>
              <a:t> al sta </a:t>
            </a:r>
            <a:r>
              <a:rPr lang="it-IT" dirty="0" err="1" smtClean="0"/>
              <a:t>vierzint</a:t>
            </a:r>
            <a:r>
              <a:rPr lang="it-IT" dirty="0" smtClean="0"/>
              <a:t> i voi!</a:t>
            </a:r>
            <a:endParaRPr lang="it-IT" dirty="0"/>
          </a:p>
        </p:txBody>
      </p:sp>
      <p:sp>
        <p:nvSpPr>
          <p:cNvPr id="6" name="Fumetto 2 5"/>
          <p:cNvSpPr/>
          <p:nvPr/>
        </p:nvSpPr>
        <p:spPr>
          <a:xfrm>
            <a:off x="5214942" y="1484784"/>
            <a:ext cx="2093362" cy="1440160"/>
          </a:xfrm>
          <a:prstGeom prst="wedgeRoundRectCallout">
            <a:avLst>
              <a:gd name="adj1" fmla="val -64377"/>
              <a:gd name="adj2" fmla="val 1644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Al è un bon segno, ma par me al è </a:t>
            </a:r>
            <a:r>
              <a:rPr lang="it-IT" dirty="0" err="1" smtClean="0"/>
              <a:t>miôr</a:t>
            </a:r>
            <a:r>
              <a:rPr lang="it-IT" dirty="0" smtClean="0"/>
              <a:t> </a:t>
            </a:r>
            <a:r>
              <a:rPr lang="it-IT" dirty="0" err="1" smtClean="0"/>
              <a:t>clamâ</a:t>
            </a:r>
            <a:r>
              <a:rPr lang="it-IT" dirty="0" smtClean="0"/>
              <a:t> il 118.</a:t>
            </a:r>
            <a:endParaRPr lang="it-IT" dirty="0"/>
          </a:p>
        </p:txBody>
      </p:sp>
      <p:sp>
        <p:nvSpPr>
          <p:cNvPr id="7" name="Fumetto 2 6"/>
          <p:cNvSpPr/>
          <p:nvPr/>
        </p:nvSpPr>
        <p:spPr>
          <a:xfrm>
            <a:off x="2699793" y="4005064"/>
            <a:ext cx="792088" cy="720080"/>
          </a:xfrm>
          <a:prstGeom prst="wedgeRoundRectCallout">
            <a:avLst>
              <a:gd name="adj1" fmla="val 30803"/>
              <a:gd name="adj2" fmla="val -8213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Ahiahiahi</a:t>
            </a:r>
            <a:r>
              <a:rPr lang="it-IT" dirty="0" smtClean="0"/>
              <a:t>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 smtClean="0"/>
              <a:t>Operazion</a:t>
            </a:r>
            <a:r>
              <a:rPr lang="it-IT" dirty="0" smtClean="0"/>
              <a:t> </a:t>
            </a:r>
            <a:r>
              <a:rPr lang="it-IT" dirty="0" err="1" smtClean="0"/>
              <a:t>Prin</a:t>
            </a:r>
            <a:r>
              <a:rPr lang="it-IT" dirty="0" smtClean="0"/>
              <a:t> </a:t>
            </a:r>
            <a:r>
              <a:rPr lang="it-IT" dirty="0" err="1" smtClean="0"/>
              <a:t>socors</a:t>
            </a:r>
            <a:r>
              <a:rPr lang="it-IT" dirty="0" smtClean="0"/>
              <a:t>: </a:t>
            </a:r>
            <a:br>
              <a:rPr lang="it-IT" dirty="0" smtClean="0"/>
            </a:br>
            <a:r>
              <a:rPr lang="it-IT" dirty="0" smtClean="0"/>
              <a:t>FASE 4</a:t>
            </a:r>
            <a:endParaRPr lang="it-IT" dirty="0"/>
          </a:p>
        </p:txBody>
      </p:sp>
      <p:pic>
        <p:nvPicPr>
          <p:cNvPr id="4" name="Segnaposto contenuto 3" descr="C:\Users\Lorena\Pictures\img193.jpg"/>
          <p:cNvPicPr>
            <a:picLocks noGrp="1"/>
          </p:cNvPicPr>
          <p:nvPr>
            <p:ph idx="1"/>
          </p:nvPr>
        </p:nvPicPr>
        <p:blipFill>
          <a:blip r:embed="rId2" cstate="print"/>
          <a:srcRect l="1556" r="1037" b="51357"/>
          <a:stretch>
            <a:fillRect/>
          </a:stretch>
        </p:blipFill>
        <p:spPr bwMode="auto">
          <a:xfrm>
            <a:off x="467544" y="1600200"/>
            <a:ext cx="7704855" cy="48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umetto 2 4"/>
          <p:cNvSpPr/>
          <p:nvPr/>
        </p:nvSpPr>
        <p:spPr>
          <a:xfrm>
            <a:off x="5868144" y="2780928"/>
            <a:ext cx="2016224" cy="1152128"/>
          </a:xfrm>
          <a:prstGeom prst="wedgeRoundRectCallout">
            <a:avLst>
              <a:gd name="adj1" fmla="val -66954"/>
              <a:gd name="adj2" fmla="val 46358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Sì, </a:t>
            </a:r>
            <a:r>
              <a:rPr lang="it-IT" dirty="0" err="1" smtClean="0"/>
              <a:t>aial</a:t>
            </a:r>
            <a:r>
              <a:rPr lang="it-IT" dirty="0" smtClean="0"/>
              <a:t> un </a:t>
            </a:r>
            <a:r>
              <a:rPr lang="it-IT" dirty="0" err="1" smtClean="0"/>
              <a:t>telefonin</a:t>
            </a:r>
            <a:r>
              <a:rPr lang="it-IT" dirty="0" smtClean="0"/>
              <a:t> par </a:t>
            </a:r>
            <a:r>
              <a:rPr lang="it-IT" dirty="0" err="1" smtClean="0"/>
              <a:t>clamâ</a:t>
            </a:r>
            <a:r>
              <a:rPr lang="it-IT" dirty="0" smtClean="0"/>
              <a:t> il 118?</a:t>
            </a:r>
            <a:endParaRPr lang="it-IT" dirty="0"/>
          </a:p>
        </p:txBody>
      </p:sp>
      <p:sp>
        <p:nvSpPr>
          <p:cNvPr id="6" name="Fumetto 2 5"/>
          <p:cNvSpPr/>
          <p:nvPr/>
        </p:nvSpPr>
        <p:spPr>
          <a:xfrm>
            <a:off x="1259632" y="1700808"/>
            <a:ext cx="1512168" cy="792088"/>
          </a:xfrm>
          <a:prstGeom prst="wedgeRoundRectCallout">
            <a:avLst>
              <a:gd name="adj1" fmla="val 110696"/>
              <a:gd name="adj2" fmla="val -402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Ehi </a:t>
            </a:r>
            <a:r>
              <a:rPr lang="it-IT" dirty="0" err="1" smtClean="0"/>
              <a:t>frutats</a:t>
            </a:r>
            <a:r>
              <a:rPr lang="it-IT" dirty="0" smtClean="0"/>
              <a:t>,  </a:t>
            </a:r>
            <a:r>
              <a:rPr lang="it-IT" dirty="0" err="1" smtClean="0"/>
              <a:t>vêso</a:t>
            </a:r>
            <a:r>
              <a:rPr lang="it-IT" dirty="0" smtClean="0"/>
              <a:t> </a:t>
            </a:r>
            <a:r>
              <a:rPr lang="it-IT" dirty="0" err="1" smtClean="0"/>
              <a:t>bisugne</a:t>
            </a:r>
            <a:r>
              <a:rPr lang="it-IT" dirty="0" smtClean="0"/>
              <a:t> di une man? 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 smtClean="0"/>
              <a:t>Operazion</a:t>
            </a:r>
            <a:r>
              <a:rPr lang="it-IT" dirty="0" smtClean="0"/>
              <a:t> </a:t>
            </a:r>
            <a:r>
              <a:rPr lang="it-IT" dirty="0" err="1" smtClean="0"/>
              <a:t>Prin</a:t>
            </a:r>
            <a:r>
              <a:rPr lang="it-IT" dirty="0" smtClean="0"/>
              <a:t> </a:t>
            </a:r>
            <a:r>
              <a:rPr lang="it-IT" dirty="0" err="1" smtClean="0"/>
              <a:t>socors</a:t>
            </a:r>
            <a:r>
              <a:rPr lang="it-IT" dirty="0" smtClean="0"/>
              <a:t>: </a:t>
            </a:r>
            <a:br>
              <a:rPr lang="it-IT" dirty="0" smtClean="0"/>
            </a:br>
            <a:r>
              <a:rPr lang="it-IT" dirty="0" smtClean="0"/>
              <a:t>FASE 5</a:t>
            </a:r>
            <a:endParaRPr lang="it-IT" dirty="0"/>
          </a:p>
        </p:txBody>
      </p:sp>
      <p:pic>
        <p:nvPicPr>
          <p:cNvPr id="4" name="Segnaposto contenuto 3" descr="C:\Users\Lorena\Pictures\img194.jpg"/>
          <p:cNvPicPr>
            <a:picLocks noGrp="1"/>
          </p:cNvPicPr>
          <p:nvPr>
            <p:ph idx="1"/>
          </p:nvPr>
        </p:nvPicPr>
        <p:blipFill>
          <a:blip r:embed="rId2" cstate="print"/>
          <a:srcRect l="2282" b="50452"/>
          <a:stretch>
            <a:fillRect/>
          </a:stretch>
        </p:blipFill>
        <p:spPr bwMode="auto">
          <a:xfrm>
            <a:off x="683568" y="1628800"/>
            <a:ext cx="7776864" cy="48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umetto 2 4"/>
          <p:cNvSpPr/>
          <p:nvPr/>
        </p:nvSpPr>
        <p:spPr>
          <a:xfrm>
            <a:off x="251520" y="1556792"/>
            <a:ext cx="1800200" cy="1296144"/>
          </a:xfrm>
          <a:prstGeom prst="wedgeRoundRectCallout">
            <a:avLst>
              <a:gd name="adj1" fmla="val 69711"/>
              <a:gd name="adj2" fmla="val 7514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Stâ</a:t>
            </a:r>
            <a:r>
              <a:rPr lang="it-IT" dirty="0" smtClean="0"/>
              <a:t> bon che </a:t>
            </a:r>
            <a:r>
              <a:rPr lang="it-IT" dirty="0" err="1" smtClean="0"/>
              <a:t>Gjovanin</a:t>
            </a:r>
            <a:r>
              <a:rPr lang="it-IT" dirty="0" smtClean="0"/>
              <a:t> al sta </a:t>
            </a:r>
            <a:r>
              <a:rPr lang="it-IT" dirty="0" err="1" smtClean="0"/>
              <a:t>clamant</a:t>
            </a:r>
            <a:r>
              <a:rPr lang="it-IT" dirty="0" smtClean="0"/>
              <a:t>  i </a:t>
            </a:r>
            <a:r>
              <a:rPr lang="it-IT" dirty="0" err="1" smtClean="0"/>
              <a:t>socôrs</a:t>
            </a:r>
            <a:r>
              <a:rPr lang="it-IT" dirty="0" smtClean="0"/>
              <a:t>!</a:t>
            </a:r>
            <a:endParaRPr lang="it-IT" dirty="0"/>
          </a:p>
        </p:txBody>
      </p:sp>
      <p:sp>
        <p:nvSpPr>
          <p:cNvPr id="6" name="Fumetto 4 5"/>
          <p:cNvSpPr/>
          <p:nvPr/>
        </p:nvSpPr>
        <p:spPr>
          <a:xfrm>
            <a:off x="4355976" y="3068960"/>
            <a:ext cx="2088232" cy="1368152"/>
          </a:xfrm>
          <a:prstGeom prst="cloudCallout">
            <a:avLst>
              <a:gd name="adj1" fmla="val -53033"/>
              <a:gd name="adj2" fmla="val 7564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 O </a:t>
            </a:r>
            <a:r>
              <a:rPr lang="it-IT" dirty="0" err="1" smtClean="0"/>
              <a:t>soi</a:t>
            </a:r>
            <a:r>
              <a:rPr lang="it-IT" dirty="0" smtClean="0"/>
              <a:t> </a:t>
            </a:r>
            <a:r>
              <a:rPr lang="it-IT" dirty="0" err="1" smtClean="0"/>
              <a:t>propit</a:t>
            </a:r>
            <a:r>
              <a:rPr lang="it-IT" dirty="0" smtClean="0"/>
              <a:t> </a:t>
            </a:r>
            <a:r>
              <a:rPr lang="it-IT" dirty="0" err="1" smtClean="0"/>
              <a:t>stât</a:t>
            </a:r>
            <a:r>
              <a:rPr lang="it-IT" dirty="0" smtClean="0"/>
              <a:t> un </a:t>
            </a:r>
            <a:r>
              <a:rPr lang="it-IT" dirty="0" err="1" smtClean="0"/>
              <a:t>pote</a:t>
            </a:r>
            <a:r>
              <a:rPr lang="it-IT" dirty="0" smtClean="0"/>
              <a:t>!!!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300"/>
                            </p:stCondLst>
                            <p:childTnLst>
                              <p:par>
                                <p:cTn id="3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 smtClean="0"/>
              <a:t>Operazion</a:t>
            </a:r>
            <a:r>
              <a:rPr lang="it-IT" dirty="0" smtClean="0"/>
              <a:t> </a:t>
            </a:r>
            <a:r>
              <a:rPr lang="it-IT" dirty="0" err="1" smtClean="0"/>
              <a:t>Prin</a:t>
            </a:r>
            <a:r>
              <a:rPr lang="it-IT" dirty="0" smtClean="0"/>
              <a:t> </a:t>
            </a:r>
            <a:r>
              <a:rPr lang="it-IT" dirty="0" err="1" smtClean="0"/>
              <a:t>socors</a:t>
            </a:r>
            <a:r>
              <a:rPr lang="it-IT" dirty="0" smtClean="0"/>
              <a:t>: </a:t>
            </a:r>
            <a:br>
              <a:rPr lang="it-IT" dirty="0" smtClean="0"/>
            </a:br>
            <a:r>
              <a:rPr lang="it-IT" dirty="0" smtClean="0"/>
              <a:t>FASE 6</a:t>
            </a:r>
            <a:endParaRPr lang="it-IT" dirty="0"/>
          </a:p>
        </p:txBody>
      </p:sp>
      <p:pic>
        <p:nvPicPr>
          <p:cNvPr id="4" name="Segnaposto contenuto 3" descr="C:\Users\Lorena\Pictures\img195.jpg"/>
          <p:cNvPicPr>
            <a:picLocks noGrp="1"/>
          </p:cNvPicPr>
          <p:nvPr>
            <p:ph idx="1"/>
          </p:nvPr>
        </p:nvPicPr>
        <p:blipFill>
          <a:blip r:embed="rId2" cstate="print"/>
          <a:srcRect b="50123"/>
          <a:stretch>
            <a:fillRect/>
          </a:stretch>
        </p:blipFill>
        <p:spPr bwMode="auto">
          <a:xfrm>
            <a:off x="899592" y="1556792"/>
            <a:ext cx="7143800" cy="4472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umetto 2 5"/>
          <p:cNvSpPr/>
          <p:nvPr/>
        </p:nvSpPr>
        <p:spPr>
          <a:xfrm>
            <a:off x="3563888" y="1700808"/>
            <a:ext cx="2088232" cy="1152128"/>
          </a:xfrm>
          <a:prstGeom prst="wedgeRoundRectCallout">
            <a:avLst>
              <a:gd name="adj1" fmla="val -80419"/>
              <a:gd name="adj2" fmla="val 78488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O </a:t>
            </a:r>
            <a:r>
              <a:rPr lang="it-IT" dirty="0" err="1" smtClean="0"/>
              <a:t>soi</a:t>
            </a:r>
            <a:r>
              <a:rPr lang="it-IT" dirty="0" smtClean="0"/>
              <a:t> </a:t>
            </a:r>
            <a:r>
              <a:rPr lang="it-IT" dirty="0" err="1" smtClean="0"/>
              <a:t>denant</a:t>
            </a:r>
            <a:r>
              <a:rPr lang="it-IT" dirty="0" smtClean="0"/>
              <a:t> dal parco....un </a:t>
            </a:r>
            <a:r>
              <a:rPr lang="it-IT" dirty="0" err="1" smtClean="0"/>
              <a:t>zovin</a:t>
            </a:r>
            <a:r>
              <a:rPr lang="it-IT" dirty="0" smtClean="0"/>
              <a:t> al è </a:t>
            </a:r>
            <a:r>
              <a:rPr lang="it-IT" dirty="0" err="1" smtClean="0"/>
              <a:t>colât</a:t>
            </a:r>
            <a:r>
              <a:rPr lang="it-IT" dirty="0" smtClean="0"/>
              <a:t> de </a:t>
            </a:r>
            <a:r>
              <a:rPr lang="it-IT" dirty="0" err="1" smtClean="0"/>
              <a:t>biciclete</a:t>
            </a:r>
            <a:r>
              <a:rPr lang="it-IT" dirty="0" smtClean="0"/>
              <a:t>....!!!!</a:t>
            </a:r>
            <a:endParaRPr lang="it-IT" dirty="0"/>
          </a:p>
        </p:txBody>
      </p:sp>
      <p:sp>
        <p:nvSpPr>
          <p:cNvPr id="7" name="Fumetto 2 6"/>
          <p:cNvSpPr/>
          <p:nvPr/>
        </p:nvSpPr>
        <p:spPr>
          <a:xfrm>
            <a:off x="6948264" y="2996952"/>
            <a:ext cx="1944216" cy="1440160"/>
          </a:xfrm>
          <a:prstGeom prst="wedgeRoundRectCallout">
            <a:avLst>
              <a:gd name="adj1" fmla="val -62683"/>
              <a:gd name="adj2" fmla="val 78642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Cuietiti</a:t>
            </a:r>
            <a:r>
              <a:rPr lang="it-IT" dirty="0" smtClean="0"/>
              <a:t>! </a:t>
            </a:r>
            <a:r>
              <a:rPr lang="it-IT" dirty="0" err="1" smtClean="0"/>
              <a:t>Rispuint</a:t>
            </a:r>
            <a:r>
              <a:rPr lang="it-IT" dirty="0" smtClean="0"/>
              <a:t> </a:t>
            </a:r>
            <a:r>
              <a:rPr lang="it-IT" dirty="0" err="1" smtClean="0"/>
              <a:t>aes</a:t>
            </a:r>
            <a:r>
              <a:rPr lang="it-IT" dirty="0" smtClean="0"/>
              <a:t> </a:t>
            </a:r>
            <a:r>
              <a:rPr lang="it-IT" dirty="0" err="1" smtClean="0"/>
              <a:t>mês</a:t>
            </a:r>
            <a:r>
              <a:rPr lang="it-IT" dirty="0" smtClean="0"/>
              <a:t> </a:t>
            </a:r>
            <a:r>
              <a:rPr lang="it-IT" dirty="0" err="1" smtClean="0"/>
              <a:t>domandis</a:t>
            </a:r>
            <a:r>
              <a:rPr lang="it-IT" dirty="0" smtClean="0"/>
              <a:t> </a:t>
            </a:r>
            <a:r>
              <a:rPr lang="it-IT" dirty="0" err="1" smtClean="0"/>
              <a:t>cussì</a:t>
            </a:r>
            <a:r>
              <a:rPr lang="it-IT" dirty="0" smtClean="0"/>
              <a:t>  o </a:t>
            </a:r>
            <a:r>
              <a:rPr lang="it-IT" dirty="0" err="1" smtClean="0"/>
              <a:t>pues</a:t>
            </a:r>
            <a:r>
              <a:rPr lang="it-IT" dirty="0" smtClean="0"/>
              <a:t> </a:t>
            </a:r>
            <a:r>
              <a:rPr lang="it-IT" dirty="0" err="1" smtClean="0"/>
              <a:t>mandâ</a:t>
            </a:r>
            <a:r>
              <a:rPr lang="it-IT" dirty="0" smtClean="0"/>
              <a:t>  une </a:t>
            </a:r>
            <a:r>
              <a:rPr lang="it-IT" dirty="0" err="1" smtClean="0"/>
              <a:t>ambulance</a:t>
            </a:r>
            <a:r>
              <a:rPr lang="it-IT" dirty="0" smtClean="0"/>
              <a:t>. 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250"/>
                            </p:stCondLst>
                            <p:childTnLst>
                              <p:par>
                                <p:cTn id="3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 smtClean="0"/>
              <a:t>Operazion</a:t>
            </a:r>
            <a:r>
              <a:rPr lang="it-IT" dirty="0" smtClean="0"/>
              <a:t> </a:t>
            </a:r>
            <a:r>
              <a:rPr lang="it-IT" dirty="0" err="1" smtClean="0"/>
              <a:t>Prin</a:t>
            </a:r>
            <a:r>
              <a:rPr lang="it-IT" dirty="0" smtClean="0"/>
              <a:t> </a:t>
            </a:r>
            <a:r>
              <a:rPr lang="it-IT" dirty="0" err="1" smtClean="0"/>
              <a:t>socors</a:t>
            </a:r>
            <a:r>
              <a:rPr lang="it-IT" dirty="0" smtClean="0"/>
              <a:t>: </a:t>
            </a:r>
            <a:br>
              <a:rPr lang="it-IT" dirty="0" smtClean="0"/>
            </a:br>
            <a:r>
              <a:rPr lang="it-IT" dirty="0" smtClean="0"/>
              <a:t>FASE 7</a:t>
            </a:r>
            <a:endParaRPr lang="it-IT" dirty="0"/>
          </a:p>
        </p:txBody>
      </p:sp>
      <p:pic>
        <p:nvPicPr>
          <p:cNvPr id="4" name="Segnaposto contenuto 3" descr="C:\Users\Lorena\Pictures\img196.jpg"/>
          <p:cNvPicPr>
            <a:picLocks noGrp="1"/>
          </p:cNvPicPr>
          <p:nvPr>
            <p:ph idx="1"/>
          </p:nvPr>
        </p:nvPicPr>
        <p:blipFill>
          <a:blip r:embed="rId2" cstate="print"/>
          <a:srcRect b="50123"/>
          <a:stretch>
            <a:fillRect/>
          </a:stretch>
        </p:blipFill>
        <p:spPr bwMode="auto">
          <a:xfrm>
            <a:off x="1000100" y="1600200"/>
            <a:ext cx="7072361" cy="4757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umetto 2 4"/>
          <p:cNvSpPr/>
          <p:nvPr/>
        </p:nvSpPr>
        <p:spPr>
          <a:xfrm>
            <a:off x="5724128" y="2132856"/>
            <a:ext cx="2376264" cy="1296144"/>
          </a:xfrm>
          <a:prstGeom prst="wedgeRoundRectCallout">
            <a:avLst>
              <a:gd name="adj1" fmla="val -74165"/>
              <a:gd name="adj2" fmla="val 143612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Codiç</a:t>
            </a:r>
            <a:r>
              <a:rPr lang="it-IT" dirty="0" smtClean="0"/>
              <a:t>  </a:t>
            </a:r>
            <a:r>
              <a:rPr lang="it-IT" dirty="0" err="1" smtClean="0"/>
              <a:t>zâl</a:t>
            </a:r>
            <a:r>
              <a:rPr lang="it-IT" dirty="0" smtClean="0"/>
              <a:t> in  vie Leonardo  da Vinci  a </a:t>
            </a:r>
            <a:r>
              <a:rPr lang="it-IT" dirty="0" err="1" smtClean="0"/>
              <a:t>Pasian</a:t>
            </a:r>
            <a:r>
              <a:rPr lang="it-IT" dirty="0" smtClean="0"/>
              <a:t> di </a:t>
            </a:r>
            <a:r>
              <a:rPr lang="it-IT" dirty="0" err="1" smtClean="0"/>
              <a:t>Prât</a:t>
            </a:r>
            <a:r>
              <a:rPr lang="it-IT" dirty="0" smtClean="0"/>
              <a:t> ...</a:t>
            </a:r>
            <a:endParaRPr lang="it-IT" dirty="0"/>
          </a:p>
        </p:txBody>
      </p:sp>
      <p:sp>
        <p:nvSpPr>
          <p:cNvPr id="6" name="Ovale 5">
            <a:hlinkClick r:id="rId3" action="ppaction://hlinksldjump"/>
          </p:cNvPr>
          <p:cNvSpPr/>
          <p:nvPr/>
        </p:nvSpPr>
        <p:spPr>
          <a:xfrm>
            <a:off x="8100392" y="5949280"/>
            <a:ext cx="827584" cy="72008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it-IT" sz="1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Scelta lingua</a:t>
            </a:r>
            <a:endParaRPr lang="it-IT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it-IT" sz="6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ROAD SECURITY</a:t>
            </a:r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</a:t>
            </a:r>
            <a:b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 </a:t>
            </a:r>
            <a:r>
              <a:rPr lang="it-IT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little</a:t>
            </a:r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it-IT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hand</a:t>
            </a:r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book </a:t>
            </a:r>
            <a:b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it-IT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to</a:t>
            </a:r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don’t go in hospital!</a:t>
            </a:r>
            <a:b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 </a:t>
            </a:r>
            <a:r>
              <a:rPr lang="it-IT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Take care! </a:t>
            </a:r>
          </a:p>
          <a:p>
            <a:r>
              <a:rPr lang="it-IT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It’s</a:t>
            </a:r>
            <a:r>
              <a:rPr lang="it-IT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it-IT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forbidden</a:t>
            </a:r>
            <a:r>
              <a:rPr lang="it-IT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it-IT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to</a:t>
            </a:r>
            <a:r>
              <a:rPr lang="it-IT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it-IT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repeat</a:t>
            </a:r>
            <a:r>
              <a:rPr lang="it-IT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it-IT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these</a:t>
            </a:r>
            <a:r>
              <a:rPr lang="it-IT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it-IT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situations</a:t>
            </a:r>
            <a:r>
              <a:rPr lang="it-IT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in the </a:t>
            </a:r>
            <a:r>
              <a:rPr lang="it-IT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real</a:t>
            </a:r>
            <a:r>
              <a:rPr lang="it-IT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life!</a:t>
            </a:r>
          </a:p>
          <a:p>
            <a:endParaRPr lang="it-IT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Tm="2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A </a:t>
            </a:r>
            <a:r>
              <a:rPr lang="it-IT" dirty="0" err="1" smtClean="0"/>
              <a:t>nice</a:t>
            </a:r>
            <a:r>
              <a:rPr lang="it-IT" dirty="0" smtClean="0"/>
              <a:t> </a:t>
            </a:r>
            <a:r>
              <a:rPr lang="it-IT" dirty="0" err="1" smtClean="0"/>
              <a:t>summer</a:t>
            </a:r>
            <a:r>
              <a:rPr lang="it-IT" dirty="0" smtClean="0"/>
              <a:t> </a:t>
            </a:r>
            <a:r>
              <a:rPr lang="it-IT" dirty="0" err="1" smtClean="0"/>
              <a:t>afternoon…</a:t>
            </a:r>
            <a:endParaRPr lang="it-IT" dirty="0"/>
          </a:p>
        </p:txBody>
      </p:sp>
      <p:pic>
        <p:nvPicPr>
          <p:cNvPr id="4" name="Segnaposto contenuto 3" descr="C:\Users\Lorena\Pictures\img187.jpg"/>
          <p:cNvPicPr>
            <a:picLocks noGrp="1"/>
          </p:cNvPicPr>
          <p:nvPr>
            <p:ph idx="1"/>
          </p:nvPr>
        </p:nvPicPr>
        <p:blipFill>
          <a:blip r:embed="rId2" cstate="print"/>
          <a:srcRect l="3112" b="52790"/>
          <a:stretch>
            <a:fillRect/>
          </a:stretch>
        </p:blipFill>
        <p:spPr>
          <a:xfrm>
            <a:off x="571472" y="1600200"/>
            <a:ext cx="7786741" cy="4686320"/>
          </a:xfrm>
        </p:spPr>
      </p:pic>
      <p:sp>
        <p:nvSpPr>
          <p:cNvPr id="5" name="Fumetto 2 4"/>
          <p:cNvSpPr/>
          <p:nvPr/>
        </p:nvSpPr>
        <p:spPr>
          <a:xfrm>
            <a:off x="928662" y="1700808"/>
            <a:ext cx="1714512" cy="942374"/>
          </a:xfrm>
          <a:prstGeom prst="wedgeRoundRectCallout">
            <a:avLst>
              <a:gd name="adj1" fmla="val 50835"/>
              <a:gd name="adj2" fmla="val 6794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600" dirty="0" err="1" smtClean="0"/>
              <a:t>What</a:t>
            </a:r>
            <a:r>
              <a:rPr lang="it-IT" sz="1600" dirty="0" smtClean="0"/>
              <a:t> a </a:t>
            </a:r>
            <a:r>
              <a:rPr lang="it-IT" sz="1600" dirty="0" err="1" smtClean="0"/>
              <a:t>nice</a:t>
            </a:r>
            <a:r>
              <a:rPr lang="it-IT" sz="1600" dirty="0" smtClean="0"/>
              <a:t> </a:t>
            </a:r>
            <a:r>
              <a:rPr lang="it-IT" sz="1600" dirty="0" err="1" smtClean="0"/>
              <a:t>day</a:t>
            </a:r>
            <a:r>
              <a:rPr lang="it-IT" sz="1600" dirty="0" smtClean="0"/>
              <a:t> </a:t>
            </a:r>
            <a:r>
              <a:rPr lang="it-IT" sz="1600" dirty="0" err="1" smtClean="0"/>
              <a:t>to</a:t>
            </a:r>
            <a:r>
              <a:rPr lang="it-IT" sz="1600" dirty="0" smtClean="0"/>
              <a:t> ride a bike!</a:t>
            </a:r>
            <a:endParaRPr lang="it-IT" sz="1600" dirty="0"/>
          </a:p>
        </p:txBody>
      </p:sp>
      <p:sp>
        <p:nvSpPr>
          <p:cNvPr id="6" name="Fumetto 2 5"/>
          <p:cNvSpPr/>
          <p:nvPr/>
        </p:nvSpPr>
        <p:spPr>
          <a:xfrm>
            <a:off x="4211960" y="2420888"/>
            <a:ext cx="1656184" cy="1008112"/>
          </a:xfrm>
          <a:prstGeom prst="wedgeRoundRectCallout">
            <a:avLst>
              <a:gd name="adj1" fmla="val 64874"/>
              <a:gd name="adj2" fmla="val 101838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600" dirty="0" smtClean="0"/>
              <a:t>Yes, </a:t>
            </a:r>
            <a:r>
              <a:rPr lang="it-IT" sz="1600" dirty="0" err="1" smtClean="0"/>
              <a:t>but</a:t>
            </a:r>
            <a:r>
              <a:rPr lang="it-IT" sz="1600" dirty="0" smtClean="0"/>
              <a:t> </a:t>
            </a:r>
            <a:r>
              <a:rPr lang="it-IT" sz="1600" dirty="0" err="1" smtClean="0"/>
              <a:t>be</a:t>
            </a:r>
            <a:r>
              <a:rPr lang="it-IT" sz="1600" dirty="0" smtClean="0"/>
              <a:t> </a:t>
            </a:r>
            <a:r>
              <a:rPr lang="it-IT" sz="1600" dirty="0" err="1" smtClean="0"/>
              <a:t>careful</a:t>
            </a:r>
            <a:r>
              <a:rPr lang="it-IT" sz="1600" dirty="0" smtClean="0"/>
              <a:t>! Ride a bike on the </a:t>
            </a:r>
            <a:r>
              <a:rPr lang="it-IT" sz="1600" dirty="0" err="1" smtClean="0"/>
              <a:t>trach</a:t>
            </a:r>
            <a:r>
              <a:rPr lang="it-IT" sz="1600" dirty="0" smtClean="0"/>
              <a:t> </a:t>
            </a:r>
            <a:r>
              <a:rPr lang="it-IT" sz="1600" dirty="0" err="1" smtClean="0"/>
              <a:t>for</a:t>
            </a:r>
            <a:r>
              <a:rPr lang="it-IT" sz="1600" dirty="0" smtClean="0"/>
              <a:t> </a:t>
            </a:r>
            <a:r>
              <a:rPr lang="it-IT" sz="1600" dirty="0" err="1" smtClean="0"/>
              <a:t>cyclist</a:t>
            </a:r>
            <a:r>
              <a:rPr lang="it-IT" sz="1600" dirty="0" smtClean="0"/>
              <a:t>!</a:t>
            </a:r>
            <a:endParaRPr lang="it-IT" sz="1600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8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80"/>
                            </p:stCondLst>
                            <p:childTnLst>
                              <p:par>
                                <p:cTn id="2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880"/>
                            </p:stCondLst>
                            <p:childTnLst>
                              <p:par>
                                <p:cTn id="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...  a thug </a:t>
            </a:r>
            <a:r>
              <a:rPr lang="it-IT" dirty="0" err="1" smtClean="0"/>
              <a:t>is</a:t>
            </a:r>
            <a:r>
              <a:rPr lang="it-IT" dirty="0" smtClean="0"/>
              <a:t> </a:t>
            </a:r>
            <a:r>
              <a:rPr lang="it-IT" dirty="0" err="1" smtClean="0"/>
              <a:t>coming</a:t>
            </a:r>
            <a:endParaRPr lang="it-IT" dirty="0"/>
          </a:p>
        </p:txBody>
      </p:sp>
      <p:pic>
        <p:nvPicPr>
          <p:cNvPr id="4" name="Segnaposto contenuto 3" descr="C:\Users\Lorena\Pictures\img188.jpg"/>
          <p:cNvPicPr>
            <a:picLocks noGrp="1"/>
          </p:cNvPicPr>
          <p:nvPr>
            <p:ph idx="1"/>
          </p:nvPr>
        </p:nvPicPr>
        <p:blipFill>
          <a:blip r:embed="rId2" cstate="print"/>
          <a:srcRect b="50047"/>
          <a:stretch>
            <a:fillRect/>
          </a:stretch>
        </p:blipFill>
        <p:spPr bwMode="auto">
          <a:xfrm>
            <a:off x="683568" y="1600200"/>
            <a:ext cx="8064896" cy="463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umetto 2 4"/>
          <p:cNvSpPr/>
          <p:nvPr/>
        </p:nvSpPr>
        <p:spPr>
          <a:xfrm>
            <a:off x="5715008" y="1844824"/>
            <a:ext cx="1857388" cy="1084110"/>
          </a:xfrm>
          <a:prstGeom prst="wedgeRoundRectCallout">
            <a:avLst>
              <a:gd name="adj1" fmla="val 70521"/>
              <a:gd name="adj2" fmla="val 14231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Ehi </a:t>
            </a:r>
            <a:r>
              <a:rPr lang="it-IT" dirty="0" err="1" smtClean="0"/>
              <a:t>greenhorns</a:t>
            </a:r>
            <a:r>
              <a:rPr lang="it-IT" dirty="0" smtClean="0"/>
              <a:t>!</a:t>
            </a:r>
          </a:p>
          <a:p>
            <a:pPr algn="ctr"/>
            <a:r>
              <a:rPr lang="it-IT" dirty="0" smtClean="0"/>
              <a:t>Look </a:t>
            </a:r>
            <a:r>
              <a:rPr lang="it-IT" dirty="0" err="1" smtClean="0"/>
              <a:t>my</a:t>
            </a:r>
            <a:r>
              <a:rPr lang="it-IT" dirty="0" smtClean="0"/>
              <a:t> </a:t>
            </a:r>
            <a:r>
              <a:rPr lang="it-IT" dirty="0" err="1" smtClean="0"/>
              <a:t>fantastic</a:t>
            </a:r>
            <a:r>
              <a:rPr lang="it-IT" dirty="0" smtClean="0"/>
              <a:t>  </a:t>
            </a:r>
            <a:r>
              <a:rPr lang="it-IT" dirty="0" err="1" smtClean="0"/>
              <a:t>jump</a:t>
            </a:r>
            <a:r>
              <a:rPr lang="it-IT" dirty="0" smtClean="0"/>
              <a:t>!!</a:t>
            </a:r>
            <a:endParaRPr lang="it-IT" dirty="0"/>
          </a:p>
        </p:txBody>
      </p:sp>
      <p:sp>
        <p:nvSpPr>
          <p:cNvPr id="6" name="Fumetto 2 5"/>
          <p:cNvSpPr/>
          <p:nvPr/>
        </p:nvSpPr>
        <p:spPr>
          <a:xfrm>
            <a:off x="1763688" y="1844824"/>
            <a:ext cx="1728192" cy="792088"/>
          </a:xfrm>
          <a:prstGeom prst="wedgeRoundRectCallout">
            <a:avLst>
              <a:gd name="adj1" fmla="val 19644"/>
              <a:gd name="adj2" fmla="val 9943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Oh no ! </a:t>
            </a:r>
            <a:r>
              <a:rPr lang="it-IT" dirty="0" err="1" smtClean="0"/>
              <a:t>He</a:t>
            </a:r>
            <a:r>
              <a:rPr lang="it-IT" dirty="0" smtClean="0"/>
              <a:t>’s </a:t>
            </a:r>
            <a:r>
              <a:rPr lang="it-IT" dirty="0" err="1" smtClean="0"/>
              <a:t>coming</a:t>
            </a:r>
            <a:r>
              <a:rPr lang="it-IT" dirty="0" smtClean="0"/>
              <a:t>.....!</a:t>
            </a:r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sz="4000" dirty="0" smtClean="0"/>
              <a:t/>
            </a:r>
            <a:br>
              <a:rPr lang="it-IT" sz="4000" dirty="0" smtClean="0"/>
            </a:br>
            <a:r>
              <a:rPr lang="it-IT" sz="4000" dirty="0" err="1" smtClean="0"/>
              <a:t>But</a:t>
            </a:r>
            <a:r>
              <a:rPr lang="it-IT" sz="4000" dirty="0" smtClean="0"/>
              <a:t> the </a:t>
            </a:r>
            <a:r>
              <a:rPr lang="it-IT" sz="4000" dirty="0" err="1" smtClean="0"/>
              <a:t>thugs</a:t>
            </a:r>
            <a:r>
              <a:rPr lang="it-IT" sz="4000" dirty="0" smtClean="0"/>
              <a:t> don’t </a:t>
            </a:r>
            <a:r>
              <a:rPr lang="it-IT" sz="4000" dirty="0" err="1" smtClean="0"/>
              <a:t>fly</a:t>
            </a:r>
            <a:r>
              <a:rPr lang="it-IT" sz="4000" dirty="0" smtClean="0"/>
              <a:t>, </a:t>
            </a:r>
            <a:br>
              <a:rPr lang="it-IT" sz="4000" dirty="0" smtClean="0"/>
            </a:br>
            <a:r>
              <a:rPr lang="it-IT" sz="4000" dirty="0" err="1" smtClean="0"/>
              <a:t>they</a:t>
            </a:r>
            <a:r>
              <a:rPr lang="it-IT" sz="4000" dirty="0" smtClean="0"/>
              <a:t> </a:t>
            </a:r>
            <a:r>
              <a:rPr lang="it-IT" sz="4000" dirty="0" err="1" smtClean="0"/>
              <a:t>fall</a:t>
            </a:r>
            <a:r>
              <a:rPr lang="it-IT" sz="4000" dirty="0" smtClean="0"/>
              <a:t> </a:t>
            </a:r>
            <a:r>
              <a:rPr lang="it-IT" sz="4000" dirty="0" err="1" smtClean="0"/>
              <a:t>to</a:t>
            </a:r>
            <a:r>
              <a:rPr lang="it-IT" sz="4000" dirty="0" smtClean="0"/>
              <a:t> the </a:t>
            </a:r>
            <a:r>
              <a:rPr lang="it-IT" sz="4000" dirty="0" err="1" smtClean="0"/>
              <a:t>ground</a:t>
            </a:r>
            <a:r>
              <a:rPr lang="it-IT" sz="4000" dirty="0" smtClean="0"/>
              <a:t>!</a:t>
            </a:r>
            <a:br>
              <a:rPr lang="it-IT" sz="4000" dirty="0" smtClean="0"/>
            </a:br>
            <a:endParaRPr lang="it-IT" sz="4000" dirty="0"/>
          </a:p>
        </p:txBody>
      </p:sp>
      <p:pic>
        <p:nvPicPr>
          <p:cNvPr id="4" name="Segnaposto contenuto 3" descr="C:\Users\Lorena\Pictures\img189.jpg"/>
          <p:cNvPicPr>
            <a:picLocks noGrp="1"/>
          </p:cNvPicPr>
          <p:nvPr>
            <p:ph idx="1"/>
          </p:nvPr>
        </p:nvPicPr>
        <p:blipFill>
          <a:blip r:embed="rId2" cstate="print"/>
          <a:srcRect l="830" r="1660" b="50301"/>
          <a:stretch>
            <a:fillRect/>
          </a:stretch>
        </p:blipFill>
        <p:spPr bwMode="auto">
          <a:xfrm>
            <a:off x="467544" y="1600200"/>
            <a:ext cx="7848871" cy="470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umetto 2 4"/>
          <p:cNvSpPr/>
          <p:nvPr/>
        </p:nvSpPr>
        <p:spPr>
          <a:xfrm>
            <a:off x="3071802" y="1628800"/>
            <a:ext cx="2071702" cy="714380"/>
          </a:xfrm>
          <a:prstGeom prst="wedgeRoundRectCallout">
            <a:avLst>
              <a:gd name="adj1" fmla="val -44310"/>
              <a:gd name="adj2" fmla="val 6522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Look </a:t>
            </a:r>
            <a:r>
              <a:rPr lang="it-IT" dirty="0" err="1" smtClean="0"/>
              <a:t>my</a:t>
            </a:r>
            <a:r>
              <a:rPr lang="it-IT" dirty="0" smtClean="0"/>
              <a:t> </a:t>
            </a:r>
            <a:r>
              <a:rPr lang="it-IT" dirty="0" err="1" smtClean="0"/>
              <a:t>jump…</a:t>
            </a:r>
            <a:r>
              <a:rPr lang="it-IT" dirty="0" smtClean="0"/>
              <a:t> ...</a:t>
            </a:r>
            <a:r>
              <a:rPr lang="it-IT" dirty="0" err="1" smtClean="0"/>
              <a:t>ooohhh</a:t>
            </a:r>
            <a:endParaRPr lang="it-IT" dirty="0"/>
          </a:p>
        </p:txBody>
      </p:sp>
      <p:sp>
        <p:nvSpPr>
          <p:cNvPr id="6" name="Fumetto 2 5"/>
          <p:cNvSpPr/>
          <p:nvPr/>
        </p:nvSpPr>
        <p:spPr>
          <a:xfrm>
            <a:off x="5572132" y="2928934"/>
            <a:ext cx="1214446" cy="785818"/>
          </a:xfrm>
          <a:prstGeom prst="wedgeRoundRectCallout">
            <a:avLst>
              <a:gd name="adj1" fmla="val 78912"/>
              <a:gd name="adj2" fmla="val 8941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Oh </a:t>
            </a:r>
            <a:r>
              <a:rPr lang="it-IT" dirty="0" err="1" smtClean="0"/>
              <a:t>noo</a:t>
            </a:r>
            <a:r>
              <a:rPr lang="it-IT" dirty="0" smtClean="0"/>
              <a:t>!!!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First </a:t>
            </a:r>
            <a:r>
              <a:rPr lang="it-IT" dirty="0" err="1" smtClean="0"/>
              <a:t>aid</a:t>
            </a:r>
            <a:r>
              <a:rPr lang="it-IT" dirty="0" smtClean="0"/>
              <a:t>: </a:t>
            </a:r>
            <a:br>
              <a:rPr lang="it-IT" dirty="0" smtClean="0"/>
            </a:br>
            <a:r>
              <a:rPr lang="it-IT" dirty="0" smtClean="0"/>
              <a:t>1st </a:t>
            </a:r>
            <a:r>
              <a:rPr lang="it-IT" dirty="0" err="1" smtClean="0"/>
              <a:t>phase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pic>
        <p:nvPicPr>
          <p:cNvPr id="4" name="Segnaposto contenuto 3" descr="C:\Users\Lorena\Pictures\img190.jpg"/>
          <p:cNvPicPr>
            <a:picLocks noGrp="1"/>
          </p:cNvPicPr>
          <p:nvPr>
            <p:ph idx="1"/>
          </p:nvPr>
        </p:nvPicPr>
        <p:blipFill>
          <a:blip r:embed="rId2" cstate="print"/>
          <a:srcRect l="4876" t="905" b="50527"/>
          <a:stretch>
            <a:fillRect/>
          </a:stretch>
        </p:blipFill>
        <p:spPr bwMode="auto">
          <a:xfrm>
            <a:off x="683568" y="1600200"/>
            <a:ext cx="7488832" cy="47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umetto 2 4"/>
          <p:cNvSpPr/>
          <p:nvPr/>
        </p:nvSpPr>
        <p:spPr>
          <a:xfrm>
            <a:off x="755576" y="1844824"/>
            <a:ext cx="1816160" cy="972688"/>
          </a:xfrm>
          <a:prstGeom prst="wedgeRoundRectCallout">
            <a:avLst>
              <a:gd name="adj1" fmla="val 19033"/>
              <a:gd name="adj2" fmla="val 15445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Oh </a:t>
            </a:r>
            <a:r>
              <a:rPr lang="it-IT" dirty="0" err="1" smtClean="0"/>
              <a:t>dear</a:t>
            </a:r>
            <a:r>
              <a:rPr lang="it-IT" dirty="0" smtClean="0"/>
              <a:t>!</a:t>
            </a:r>
          </a:p>
          <a:p>
            <a:pPr algn="ctr"/>
            <a:r>
              <a:rPr lang="it-IT" dirty="0" smtClean="0"/>
              <a:t>And </a:t>
            </a:r>
            <a:r>
              <a:rPr lang="it-IT" dirty="0" err="1" smtClean="0"/>
              <a:t>now</a:t>
            </a:r>
            <a:r>
              <a:rPr lang="it-IT" dirty="0" smtClean="0"/>
              <a:t> </a:t>
            </a:r>
            <a:r>
              <a:rPr lang="it-IT" dirty="0" err="1" smtClean="0"/>
              <a:t>what</a:t>
            </a:r>
            <a:r>
              <a:rPr lang="it-IT" dirty="0" smtClean="0"/>
              <a:t> are  </a:t>
            </a:r>
            <a:r>
              <a:rPr lang="it-IT" dirty="0" err="1" smtClean="0"/>
              <a:t>we</a:t>
            </a:r>
            <a:r>
              <a:rPr lang="it-IT" dirty="0" smtClean="0"/>
              <a:t> </a:t>
            </a:r>
            <a:r>
              <a:rPr lang="it-IT" dirty="0" err="1" smtClean="0"/>
              <a:t>doing</a:t>
            </a:r>
            <a:r>
              <a:rPr lang="it-IT" dirty="0" smtClean="0"/>
              <a:t>?</a:t>
            </a:r>
            <a:endParaRPr lang="it-IT" dirty="0"/>
          </a:p>
        </p:txBody>
      </p:sp>
      <p:sp>
        <p:nvSpPr>
          <p:cNvPr id="6" name="Fumetto 2 5"/>
          <p:cNvSpPr/>
          <p:nvPr/>
        </p:nvSpPr>
        <p:spPr>
          <a:xfrm>
            <a:off x="4644008" y="2204864"/>
            <a:ext cx="1728192" cy="936104"/>
          </a:xfrm>
          <a:prstGeom prst="wedgeRoundRectCallout">
            <a:avLst>
              <a:gd name="adj1" fmla="val 61672"/>
              <a:gd name="adj2" fmla="val -660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Keep</a:t>
            </a:r>
            <a:r>
              <a:rPr lang="it-IT" dirty="0" smtClean="0"/>
              <a:t> </a:t>
            </a:r>
            <a:r>
              <a:rPr lang="it-IT" dirty="0" err="1" smtClean="0"/>
              <a:t>calm</a:t>
            </a:r>
            <a:r>
              <a:rPr lang="it-IT" dirty="0" smtClean="0"/>
              <a:t>!    First: </a:t>
            </a:r>
            <a:r>
              <a:rPr lang="it-IT" dirty="0" err="1" smtClean="0"/>
              <a:t>let</a:t>
            </a:r>
            <a:r>
              <a:rPr lang="it-IT" dirty="0" smtClean="0"/>
              <a:t>’s </a:t>
            </a:r>
            <a:r>
              <a:rPr lang="it-IT" dirty="0" err="1" smtClean="0"/>
              <a:t>see</a:t>
            </a:r>
            <a:r>
              <a:rPr lang="it-IT" dirty="0" smtClean="0"/>
              <a:t> </a:t>
            </a:r>
            <a:r>
              <a:rPr lang="it-IT" dirty="0" err="1" smtClean="0"/>
              <a:t>if</a:t>
            </a:r>
            <a:r>
              <a:rPr lang="it-IT" dirty="0" smtClean="0"/>
              <a:t> </a:t>
            </a:r>
            <a:r>
              <a:rPr lang="it-IT" dirty="0" err="1" smtClean="0"/>
              <a:t>he</a:t>
            </a:r>
            <a:r>
              <a:rPr lang="it-IT" dirty="0" smtClean="0"/>
              <a:t> </a:t>
            </a:r>
            <a:r>
              <a:rPr lang="it-IT" dirty="0" err="1" smtClean="0"/>
              <a:t>is</a:t>
            </a:r>
            <a:r>
              <a:rPr lang="it-IT" dirty="0" smtClean="0"/>
              <a:t> </a:t>
            </a:r>
            <a:r>
              <a:rPr lang="it-IT" dirty="0" err="1" smtClean="0"/>
              <a:t>conscious</a:t>
            </a:r>
            <a:r>
              <a:rPr lang="it-IT" dirty="0" smtClean="0"/>
              <a:t>.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sz="6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it-IT" sz="6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it-IT" sz="6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it-IT" sz="6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it-IT" sz="6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SICUREZZA IN STRADA</a:t>
            </a:r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</a:t>
            </a:r>
            <a:b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piccolo manuale </a:t>
            </a:r>
            <a:b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it-IT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per non finire in ospedale!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pPr algn="ctr">
              <a:buNone/>
            </a:pPr>
            <a:r>
              <a:rPr lang="it-IT" dirty="0" smtClean="0"/>
              <a:t> </a:t>
            </a:r>
            <a:r>
              <a:rPr lang="it-IT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Attenzione! </a:t>
            </a:r>
          </a:p>
          <a:p>
            <a:pPr algn="ctr">
              <a:buNone/>
            </a:pPr>
            <a:r>
              <a:rPr lang="it-IT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E’ assolutamente vietato riprodurre queste scene nella vita reale!</a:t>
            </a:r>
          </a:p>
          <a:p>
            <a:endParaRPr lang="it-IT" dirty="0"/>
          </a:p>
        </p:txBody>
      </p:sp>
    </p:spTree>
  </p:cSld>
  <p:clrMapOvr>
    <a:masterClrMapping/>
  </p:clrMapOvr>
  <p:transition advClick="0"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First </a:t>
            </a:r>
            <a:r>
              <a:rPr lang="it-IT" dirty="0" err="1" smtClean="0"/>
              <a:t>aid</a:t>
            </a:r>
            <a:r>
              <a:rPr lang="it-IT" dirty="0" smtClean="0"/>
              <a:t>: </a:t>
            </a:r>
            <a:br>
              <a:rPr lang="it-IT" dirty="0" smtClean="0"/>
            </a:br>
            <a:r>
              <a:rPr lang="it-IT" dirty="0" smtClean="0"/>
              <a:t>2nd </a:t>
            </a:r>
            <a:r>
              <a:rPr lang="it-IT" dirty="0" err="1" smtClean="0"/>
              <a:t>phase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pic>
        <p:nvPicPr>
          <p:cNvPr id="4" name="Segnaposto contenuto 3" descr="C:\Users\Lorena\Pictures\img191.jpg"/>
          <p:cNvPicPr>
            <a:picLocks noGrp="1"/>
          </p:cNvPicPr>
          <p:nvPr>
            <p:ph idx="1"/>
          </p:nvPr>
        </p:nvPicPr>
        <p:blipFill>
          <a:blip r:embed="rId2" cstate="print"/>
          <a:srcRect l="1867" b="51056"/>
          <a:stretch>
            <a:fillRect/>
          </a:stretch>
        </p:blipFill>
        <p:spPr bwMode="auto">
          <a:xfrm>
            <a:off x="395536" y="1600200"/>
            <a:ext cx="7848872" cy="47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umetto 2 4"/>
          <p:cNvSpPr/>
          <p:nvPr/>
        </p:nvSpPr>
        <p:spPr>
          <a:xfrm>
            <a:off x="1071538" y="1785926"/>
            <a:ext cx="1857388" cy="1007542"/>
          </a:xfrm>
          <a:prstGeom prst="wedgeRoundRectCallout">
            <a:avLst>
              <a:gd name="adj1" fmla="val -22790"/>
              <a:gd name="adj2" fmla="val 7740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Call</a:t>
            </a:r>
            <a:r>
              <a:rPr lang="it-IT" dirty="0" smtClean="0"/>
              <a:t> </a:t>
            </a:r>
            <a:r>
              <a:rPr lang="it-IT" dirty="0" err="1" smtClean="0"/>
              <a:t>him</a:t>
            </a:r>
            <a:r>
              <a:rPr lang="it-IT" dirty="0" smtClean="0"/>
              <a:t>!</a:t>
            </a:r>
          </a:p>
          <a:p>
            <a:pPr algn="ctr"/>
            <a:r>
              <a:rPr lang="it-IT" dirty="0" err="1" smtClean="0"/>
              <a:t>Give</a:t>
            </a:r>
            <a:r>
              <a:rPr lang="it-IT" dirty="0" smtClean="0"/>
              <a:t> </a:t>
            </a:r>
            <a:r>
              <a:rPr lang="it-IT" dirty="0" err="1" smtClean="0"/>
              <a:t>him</a:t>
            </a:r>
            <a:r>
              <a:rPr lang="it-IT" dirty="0" smtClean="0"/>
              <a:t> a </a:t>
            </a:r>
            <a:r>
              <a:rPr lang="it-IT" dirty="0" err="1" smtClean="0"/>
              <a:t>shrug</a:t>
            </a:r>
            <a:r>
              <a:rPr lang="it-IT" dirty="0" smtClean="0"/>
              <a:t>!</a:t>
            </a:r>
            <a:endParaRPr lang="it-IT" dirty="0"/>
          </a:p>
        </p:txBody>
      </p:sp>
      <p:sp>
        <p:nvSpPr>
          <p:cNvPr id="6" name="Fumetto 2 5"/>
          <p:cNvSpPr/>
          <p:nvPr/>
        </p:nvSpPr>
        <p:spPr>
          <a:xfrm>
            <a:off x="3275856" y="2204864"/>
            <a:ext cx="1440160" cy="828672"/>
          </a:xfrm>
          <a:prstGeom prst="wedgeRoundRectCallout">
            <a:avLst>
              <a:gd name="adj1" fmla="val -29308"/>
              <a:gd name="adj2" fmla="val 11309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Antony</a:t>
            </a:r>
            <a:r>
              <a:rPr lang="it-IT" dirty="0" smtClean="0"/>
              <a:t>!</a:t>
            </a:r>
          </a:p>
          <a:p>
            <a:pPr algn="ctr"/>
            <a:r>
              <a:rPr lang="it-IT" dirty="0" err="1" smtClean="0"/>
              <a:t>Antony</a:t>
            </a:r>
            <a:r>
              <a:rPr lang="it-IT" dirty="0" smtClean="0"/>
              <a:t>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2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2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72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First </a:t>
            </a:r>
            <a:r>
              <a:rPr lang="it-IT" dirty="0" err="1" smtClean="0"/>
              <a:t>aid</a:t>
            </a:r>
            <a:r>
              <a:rPr lang="it-IT" dirty="0" smtClean="0"/>
              <a:t>: </a:t>
            </a:r>
            <a:br>
              <a:rPr lang="it-IT" dirty="0" smtClean="0"/>
            </a:br>
            <a:r>
              <a:rPr lang="it-IT" dirty="0" smtClean="0"/>
              <a:t>3rd </a:t>
            </a:r>
            <a:r>
              <a:rPr lang="it-IT" dirty="0" err="1" smtClean="0"/>
              <a:t>phase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pic>
        <p:nvPicPr>
          <p:cNvPr id="4" name="Segnaposto contenuto 3" descr="C:\Users\Lorena\Pictures\img192.jpg"/>
          <p:cNvPicPr>
            <a:picLocks noGrp="1"/>
          </p:cNvPicPr>
          <p:nvPr>
            <p:ph idx="1"/>
          </p:nvPr>
        </p:nvPicPr>
        <p:blipFill>
          <a:blip r:embed="rId2" cstate="print"/>
          <a:srcRect b="50123"/>
          <a:stretch>
            <a:fillRect/>
          </a:stretch>
        </p:blipFill>
        <p:spPr bwMode="auto">
          <a:xfrm>
            <a:off x="1115616" y="1484784"/>
            <a:ext cx="7286676" cy="468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umetto 2 4"/>
          <p:cNvSpPr/>
          <p:nvPr/>
        </p:nvSpPr>
        <p:spPr>
          <a:xfrm>
            <a:off x="1547664" y="1500174"/>
            <a:ext cx="1738452" cy="1029306"/>
          </a:xfrm>
          <a:prstGeom prst="wedgeRoundRectCallout">
            <a:avLst>
              <a:gd name="adj1" fmla="val 11548"/>
              <a:gd name="adj2" fmla="val 128742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Look! Look! </a:t>
            </a:r>
            <a:r>
              <a:rPr lang="it-IT" dirty="0" err="1" smtClean="0"/>
              <a:t>He</a:t>
            </a:r>
            <a:r>
              <a:rPr lang="it-IT" dirty="0" smtClean="0"/>
              <a:t> </a:t>
            </a:r>
            <a:r>
              <a:rPr lang="it-IT" dirty="0" err="1" smtClean="0"/>
              <a:t>is</a:t>
            </a:r>
            <a:r>
              <a:rPr lang="it-IT" dirty="0" smtClean="0"/>
              <a:t> opening </a:t>
            </a:r>
            <a:r>
              <a:rPr lang="it-IT" dirty="0" err="1" smtClean="0"/>
              <a:t>his</a:t>
            </a:r>
            <a:r>
              <a:rPr lang="it-IT" dirty="0" smtClean="0"/>
              <a:t>  </a:t>
            </a:r>
            <a:r>
              <a:rPr lang="it-IT" dirty="0" err="1" smtClean="0"/>
              <a:t>eyes</a:t>
            </a:r>
            <a:r>
              <a:rPr lang="it-IT" dirty="0" smtClean="0"/>
              <a:t>.</a:t>
            </a:r>
            <a:endParaRPr lang="it-IT" dirty="0"/>
          </a:p>
        </p:txBody>
      </p:sp>
      <p:sp>
        <p:nvSpPr>
          <p:cNvPr id="6" name="Fumetto 2 5"/>
          <p:cNvSpPr/>
          <p:nvPr/>
        </p:nvSpPr>
        <p:spPr>
          <a:xfrm>
            <a:off x="5143504" y="1484784"/>
            <a:ext cx="2164800" cy="1440160"/>
          </a:xfrm>
          <a:prstGeom prst="wedgeRoundRectCallout">
            <a:avLst>
              <a:gd name="adj1" fmla="val -67044"/>
              <a:gd name="adj2" fmla="val 2590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That</a:t>
            </a:r>
            <a:r>
              <a:rPr lang="it-IT" dirty="0" smtClean="0"/>
              <a:t>’s a </a:t>
            </a:r>
            <a:r>
              <a:rPr lang="it-IT" dirty="0" err="1" smtClean="0"/>
              <a:t>good</a:t>
            </a:r>
            <a:r>
              <a:rPr lang="it-IT" dirty="0" smtClean="0"/>
              <a:t> </a:t>
            </a:r>
            <a:r>
              <a:rPr lang="it-IT" dirty="0" err="1" smtClean="0"/>
              <a:t>sign</a:t>
            </a:r>
            <a:r>
              <a:rPr lang="it-IT" dirty="0" smtClean="0"/>
              <a:t>! </a:t>
            </a:r>
            <a:r>
              <a:rPr lang="it-IT" dirty="0" err="1" smtClean="0"/>
              <a:t>It</a:t>
            </a:r>
            <a:r>
              <a:rPr lang="it-IT" dirty="0" smtClean="0"/>
              <a:t>’s </a:t>
            </a:r>
            <a:r>
              <a:rPr lang="it-IT" dirty="0" err="1" smtClean="0"/>
              <a:t>better</a:t>
            </a:r>
            <a:r>
              <a:rPr lang="it-IT" dirty="0" smtClean="0"/>
              <a:t> </a:t>
            </a:r>
            <a:r>
              <a:rPr lang="it-IT" dirty="0" err="1" smtClean="0"/>
              <a:t>call</a:t>
            </a:r>
            <a:r>
              <a:rPr lang="it-IT" dirty="0" smtClean="0"/>
              <a:t>  </a:t>
            </a:r>
            <a:r>
              <a:rPr lang="it-IT" dirty="0" err="1" smtClean="0"/>
              <a:t>one-one-eight</a:t>
            </a:r>
            <a:r>
              <a:rPr lang="it-IT" dirty="0" smtClean="0"/>
              <a:t>.</a:t>
            </a:r>
            <a:endParaRPr lang="it-IT" dirty="0"/>
          </a:p>
        </p:txBody>
      </p:sp>
      <p:sp>
        <p:nvSpPr>
          <p:cNvPr id="7" name="Fumetto 2 6"/>
          <p:cNvSpPr/>
          <p:nvPr/>
        </p:nvSpPr>
        <p:spPr>
          <a:xfrm>
            <a:off x="2699793" y="4005064"/>
            <a:ext cx="792088" cy="720080"/>
          </a:xfrm>
          <a:prstGeom prst="wedgeRoundRectCallout">
            <a:avLst>
              <a:gd name="adj1" fmla="val 30803"/>
              <a:gd name="adj2" fmla="val -8213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Ahiahiahi</a:t>
            </a:r>
            <a:r>
              <a:rPr lang="it-IT" dirty="0" smtClean="0"/>
              <a:t>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First </a:t>
            </a:r>
            <a:r>
              <a:rPr lang="it-IT" dirty="0" err="1" smtClean="0"/>
              <a:t>aid</a:t>
            </a:r>
            <a:r>
              <a:rPr lang="it-IT" dirty="0" smtClean="0"/>
              <a:t>: </a:t>
            </a:r>
            <a:br>
              <a:rPr lang="it-IT" dirty="0" smtClean="0"/>
            </a:br>
            <a:r>
              <a:rPr lang="it-IT" dirty="0" smtClean="0"/>
              <a:t>4th </a:t>
            </a:r>
            <a:r>
              <a:rPr lang="it-IT" dirty="0" err="1" smtClean="0"/>
              <a:t>phase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pic>
        <p:nvPicPr>
          <p:cNvPr id="4" name="Segnaposto contenuto 3" descr="C:\Users\Lorena\Pictures\img193.jpg"/>
          <p:cNvPicPr>
            <a:picLocks noGrp="1"/>
          </p:cNvPicPr>
          <p:nvPr>
            <p:ph idx="1"/>
          </p:nvPr>
        </p:nvPicPr>
        <p:blipFill>
          <a:blip r:embed="rId2" cstate="print"/>
          <a:srcRect l="1556" r="1037" b="51357"/>
          <a:stretch>
            <a:fillRect/>
          </a:stretch>
        </p:blipFill>
        <p:spPr bwMode="auto">
          <a:xfrm>
            <a:off x="467544" y="1600200"/>
            <a:ext cx="7704855" cy="48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umetto 2 4"/>
          <p:cNvSpPr/>
          <p:nvPr/>
        </p:nvSpPr>
        <p:spPr>
          <a:xfrm>
            <a:off x="5868144" y="2780928"/>
            <a:ext cx="2016224" cy="1152128"/>
          </a:xfrm>
          <a:prstGeom prst="wedgeRoundRectCallout">
            <a:avLst>
              <a:gd name="adj1" fmla="val -66954"/>
              <a:gd name="adj2" fmla="val 46358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Yes,  can </a:t>
            </a:r>
            <a:r>
              <a:rPr lang="it-IT" dirty="0" err="1" smtClean="0"/>
              <a:t>you</a:t>
            </a:r>
            <a:r>
              <a:rPr lang="it-IT" dirty="0" smtClean="0"/>
              <a:t> </a:t>
            </a:r>
            <a:r>
              <a:rPr lang="it-IT" dirty="0" err="1" smtClean="0"/>
              <a:t>phone</a:t>
            </a:r>
            <a:r>
              <a:rPr lang="it-IT" dirty="0" smtClean="0"/>
              <a:t> up </a:t>
            </a:r>
            <a:r>
              <a:rPr lang="it-IT" dirty="0" err="1" smtClean="0"/>
              <a:t>one</a:t>
            </a:r>
            <a:r>
              <a:rPr lang="it-IT" dirty="0" smtClean="0"/>
              <a:t>  </a:t>
            </a:r>
            <a:r>
              <a:rPr lang="it-IT" dirty="0" err="1" smtClean="0"/>
              <a:t>one</a:t>
            </a:r>
            <a:r>
              <a:rPr lang="it-IT" dirty="0" smtClean="0"/>
              <a:t> </a:t>
            </a:r>
            <a:r>
              <a:rPr lang="it-IT" dirty="0" err="1" smtClean="0"/>
              <a:t>eight</a:t>
            </a:r>
            <a:r>
              <a:rPr lang="it-IT" dirty="0" smtClean="0"/>
              <a:t>, </a:t>
            </a:r>
            <a:r>
              <a:rPr lang="it-IT" dirty="0" err="1" smtClean="0"/>
              <a:t>please</a:t>
            </a:r>
            <a:r>
              <a:rPr lang="it-IT" dirty="0" smtClean="0"/>
              <a:t>?</a:t>
            </a:r>
            <a:endParaRPr lang="it-IT" dirty="0"/>
          </a:p>
        </p:txBody>
      </p:sp>
      <p:sp>
        <p:nvSpPr>
          <p:cNvPr id="6" name="Fumetto 2 5"/>
          <p:cNvSpPr/>
          <p:nvPr/>
        </p:nvSpPr>
        <p:spPr>
          <a:xfrm>
            <a:off x="1259632" y="1700808"/>
            <a:ext cx="1512168" cy="792088"/>
          </a:xfrm>
          <a:prstGeom prst="wedgeRoundRectCallout">
            <a:avLst>
              <a:gd name="adj1" fmla="val 110696"/>
              <a:gd name="adj2" fmla="val -402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Can I help </a:t>
            </a:r>
            <a:r>
              <a:rPr lang="it-IT" dirty="0" err="1" smtClean="0"/>
              <a:t>you</a:t>
            </a:r>
            <a:r>
              <a:rPr lang="it-IT" dirty="0" smtClean="0"/>
              <a:t>? 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First </a:t>
            </a:r>
            <a:r>
              <a:rPr lang="it-IT" dirty="0" err="1" smtClean="0"/>
              <a:t>aid</a:t>
            </a:r>
            <a:r>
              <a:rPr lang="it-IT" dirty="0" smtClean="0"/>
              <a:t>: </a:t>
            </a:r>
            <a:br>
              <a:rPr lang="it-IT" dirty="0" smtClean="0"/>
            </a:br>
            <a:r>
              <a:rPr lang="it-IT" dirty="0" smtClean="0"/>
              <a:t>5th </a:t>
            </a:r>
            <a:r>
              <a:rPr lang="it-IT" dirty="0" err="1" smtClean="0"/>
              <a:t>phase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pic>
        <p:nvPicPr>
          <p:cNvPr id="4" name="Segnaposto contenuto 3" descr="C:\Users\Lorena\Pictures\img194.jpg"/>
          <p:cNvPicPr>
            <a:picLocks noGrp="1"/>
          </p:cNvPicPr>
          <p:nvPr>
            <p:ph idx="1"/>
          </p:nvPr>
        </p:nvPicPr>
        <p:blipFill>
          <a:blip r:embed="rId2" cstate="print"/>
          <a:srcRect l="2282" b="50452"/>
          <a:stretch>
            <a:fillRect/>
          </a:stretch>
        </p:blipFill>
        <p:spPr bwMode="auto">
          <a:xfrm>
            <a:off x="683568" y="1628800"/>
            <a:ext cx="7776864" cy="48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umetto 2 4"/>
          <p:cNvSpPr/>
          <p:nvPr/>
        </p:nvSpPr>
        <p:spPr>
          <a:xfrm>
            <a:off x="251520" y="1556792"/>
            <a:ext cx="1800200" cy="1296144"/>
          </a:xfrm>
          <a:prstGeom prst="wedgeRoundRectCallout">
            <a:avLst>
              <a:gd name="adj1" fmla="val 69711"/>
              <a:gd name="adj2" fmla="val 7514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Don’t </a:t>
            </a:r>
            <a:r>
              <a:rPr lang="it-IT" dirty="0" err="1" smtClean="0"/>
              <a:t>worry</a:t>
            </a:r>
            <a:r>
              <a:rPr lang="it-IT" dirty="0" smtClean="0"/>
              <a:t>! John </a:t>
            </a:r>
            <a:r>
              <a:rPr lang="it-IT" dirty="0" err="1" smtClean="0"/>
              <a:t>is</a:t>
            </a:r>
            <a:r>
              <a:rPr lang="it-IT" dirty="0" smtClean="0"/>
              <a:t> </a:t>
            </a:r>
            <a:r>
              <a:rPr lang="it-IT" dirty="0" err="1" smtClean="0"/>
              <a:t>calling</a:t>
            </a:r>
            <a:r>
              <a:rPr lang="it-IT" dirty="0" smtClean="0"/>
              <a:t> </a:t>
            </a:r>
            <a:r>
              <a:rPr lang="it-IT" dirty="0" err="1" smtClean="0"/>
              <a:t>for</a:t>
            </a:r>
            <a:r>
              <a:rPr lang="it-IT" dirty="0" smtClean="0"/>
              <a:t> help!</a:t>
            </a:r>
            <a:endParaRPr lang="it-IT" dirty="0"/>
          </a:p>
        </p:txBody>
      </p:sp>
      <p:sp>
        <p:nvSpPr>
          <p:cNvPr id="6" name="Fumetto 4 5"/>
          <p:cNvSpPr/>
          <p:nvPr/>
        </p:nvSpPr>
        <p:spPr>
          <a:xfrm>
            <a:off x="4355976" y="3068960"/>
            <a:ext cx="2088232" cy="1368152"/>
          </a:xfrm>
          <a:prstGeom prst="cloudCallout">
            <a:avLst>
              <a:gd name="adj1" fmla="val -53033"/>
              <a:gd name="adj2" fmla="val 7564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 </a:t>
            </a:r>
            <a:r>
              <a:rPr lang="it-IT" dirty="0" err="1" smtClean="0"/>
              <a:t>was</a:t>
            </a:r>
            <a:r>
              <a:rPr lang="it-IT" dirty="0" smtClean="0"/>
              <a:t> </a:t>
            </a:r>
            <a:r>
              <a:rPr lang="it-IT" dirty="0" err="1" smtClean="0"/>
              <a:t>really</a:t>
            </a:r>
            <a:r>
              <a:rPr lang="it-IT" dirty="0" smtClean="0"/>
              <a:t> a </a:t>
            </a:r>
            <a:r>
              <a:rPr lang="it-IT" dirty="0" err="1" smtClean="0"/>
              <a:t>silly</a:t>
            </a:r>
            <a:r>
              <a:rPr lang="it-IT" dirty="0" smtClean="0"/>
              <a:t> boy!!!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50"/>
                            </p:stCondLst>
                            <p:childTnLst>
                              <p:par>
                                <p:cTn id="3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First </a:t>
            </a:r>
            <a:r>
              <a:rPr lang="it-IT" dirty="0" err="1" smtClean="0"/>
              <a:t>aid</a:t>
            </a:r>
            <a:r>
              <a:rPr lang="it-IT" dirty="0" smtClean="0"/>
              <a:t>: </a:t>
            </a:r>
            <a:br>
              <a:rPr lang="it-IT" dirty="0" smtClean="0"/>
            </a:br>
            <a:r>
              <a:rPr lang="it-IT" dirty="0" smtClean="0"/>
              <a:t>6th </a:t>
            </a:r>
            <a:r>
              <a:rPr lang="it-IT" dirty="0" err="1" smtClean="0"/>
              <a:t>phase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pic>
        <p:nvPicPr>
          <p:cNvPr id="4" name="Segnaposto contenuto 3" descr="C:\Users\Lorena\Pictures\img195.jpg"/>
          <p:cNvPicPr>
            <a:picLocks noGrp="1"/>
          </p:cNvPicPr>
          <p:nvPr>
            <p:ph idx="1"/>
          </p:nvPr>
        </p:nvPicPr>
        <p:blipFill>
          <a:blip r:embed="rId2" cstate="print"/>
          <a:srcRect b="50123"/>
          <a:stretch>
            <a:fillRect/>
          </a:stretch>
        </p:blipFill>
        <p:spPr bwMode="auto">
          <a:xfrm>
            <a:off x="899592" y="1556792"/>
            <a:ext cx="7143800" cy="4472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umetto 2 5"/>
          <p:cNvSpPr/>
          <p:nvPr/>
        </p:nvSpPr>
        <p:spPr>
          <a:xfrm>
            <a:off x="3563888" y="1700808"/>
            <a:ext cx="2088232" cy="1152128"/>
          </a:xfrm>
          <a:prstGeom prst="wedgeRoundRectCallout">
            <a:avLst>
              <a:gd name="adj1" fmla="val -80419"/>
              <a:gd name="adj2" fmla="val 78488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I’m in </a:t>
            </a:r>
            <a:r>
              <a:rPr lang="it-IT" dirty="0" err="1" smtClean="0"/>
              <a:t>front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the </a:t>
            </a:r>
            <a:r>
              <a:rPr lang="it-IT" dirty="0" err="1" smtClean="0"/>
              <a:t>park</a:t>
            </a:r>
            <a:r>
              <a:rPr lang="it-IT" dirty="0" smtClean="0"/>
              <a:t>....a boy </a:t>
            </a:r>
            <a:r>
              <a:rPr lang="it-IT" dirty="0" err="1" smtClean="0"/>
              <a:t>fell</a:t>
            </a:r>
            <a:r>
              <a:rPr lang="it-IT" dirty="0" smtClean="0"/>
              <a:t> off the bike....!!!!</a:t>
            </a:r>
            <a:endParaRPr lang="it-IT" dirty="0"/>
          </a:p>
        </p:txBody>
      </p:sp>
      <p:sp>
        <p:nvSpPr>
          <p:cNvPr id="7" name="Fumetto 2 6"/>
          <p:cNvSpPr/>
          <p:nvPr/>
        </p:nvSpPr>
        <p:spPr>
          <a:xfrm>
            <a:off x="6948264" y="2857496"/>
            <a:ext cx="2052892" cy="1579616"/>
          </a:xfrm>
          <a:prstGeom prst="wedgeRoundRectCallout">
            <a:avLst>
              <a:gd name="adj1" fmla="val -62683"/>
              <a:gd name="adj2" fmla="val 78642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Keep</a:t>
            </a:r>
            <a:r>
              <a:rPr lang="it-IT" dirty="0" smtClean="0"/>
              <a:t> </a:t>
            </a:r>
            <a:r>
              <a:rPr lang="it-IT" dirty="0" err="1" smtClean="0"/>
              <a:t>calm</a:t>
            </a:r>
            <a:r>
              <a:rPr lang="it-IT" dirty="0" smtClean="0"/>
              <a:t>! </a:t>
            </a:r>
            <a:r>
              <a:rPr lang="it-IT" dirty="0" err="1" smtClean="0"/>
              <a:t>If</a:t>
            </a:r>
            <a:r>
              <a:rPr lang="it-IT" dirty="0" smtClean="0"/>
              <a:t> </a:t>
            </a:r>
            <a:r>
              <a:rPr lang="it-IT" dirty="0" err="1" smtClean="0"/>
              <a:t>you</a:t>
            </a:r>
            <a:r>
              <a:rPr lang="it-IT" dirty="0" smtClean="0"/>
              <a:t> </a:t>
            </a:r>
            <a:r>
              <a:rPr lang="it-IT" dirty="0" err="1" smtClean="0"/>
              <a:t>answer</a:t>
            </a:r>
            <a:r>
              <a:rPr lang="it-IT" dirty="0" smtClean="0"/>
              <a:t> </a:t>
            </a:r>
            <a:r>
              <a:rPr lang="it-IT" dirty="0" err="1" smtClean="0"/>
              <a:t>accurately</a:t>
            </a:r>
            <a:r>
              <a:rPr lang="it-IT" dirty="0" smtClean="0"/>
              <a:t> </a:t>
            </a:r>
            <a:r>
              <a:rPr lang="it-IT" dirty="0" err="1" smtClean="0"/>
              <a:t>my</a:t>
            </a:r>
            <a:r>
              <a:rPr lang="it-IT" dirty="0" smtClean="0"/>
              <a:t> </a:t>
            </a:r>
            <a:r>
              <a:rPr lang="it-IT" dirty="0" err="1" smtClean="0"/>
              <a:t>questions</a:t>
            </a:r>
            <a:r>
              <a:rPr lang="it-IT" dirty="0" smtClean="0"/>
              <a:t>, I </a:t>
            </a:r>
            <a:r>
              <a:rPr lang="it-IT" dirty="0" err="1" smtClean="0"/>
              <a:t>will</a:t>
            </a:r>
            <a:r>
              <a:rPr lang="it-IT" dirty="0" smtClean="0"/>
              <a:t> </a:t>
            </a:r>
            <a:r>
              <a:rPr lang="it-IT" dirty="0" err="1" smtClean="0"/>
              <a:t>send</a:t>
            </a:r>
            <a:r>
              <a:rPr lang="it-IT" dirty="0" smtClean="0"/>
              <a:t> the </a:t>
            </a:r>
            <a:r>
              <a:rPr lang="it-IT" dirty="0" err="1" smtClean="0"/>
              <a:t>ambulance</a:t>
            </a:r>
            <a:r>
              <a:rPr lang="it-IT" dirty="0" smtClean="0"/>
              <a:t>! </a:t>
            </a:r>
            <a:endParaRPr lang="it-IT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900"/>
                            </p:stCondLst>
                            <p:childTnLst>
                              <p:par>
                                <p:cTn id="3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First </a:t>
            </a:r>
            <a:r>
              <a:rPr lang="it-IT" dirty="0" err="1" smtClean="0"/>
              <a:t>aid</a:t>
            </a:r>
            <a:r>
              <a:rPr lang="it-IT" dirty="0" smtClean="0"/>
              <a:t>: </a:t>
            </a:r>
            <a:br>
              <a:rPr lang="it-IT" dirty="0" smtClean="0"/>
            </a:br>
            <a:r>
              <a:rPr lang="it-IT" dirty="0" smtClean="0"/>
              <a:t>7th </a:t>
            </a:r>
            <a:r>
              <a:rPr lang="it-IT" dirty="0" err="1" smtClean="0"/>
              <a:t>phase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pic>
        <p:nvPicPr>
          <p:cNvPr id="4" name="Segnaposto contenuto 3" descr="C:\Users\Lorena\Pictures\img196.jpg"/>
          <p:cNvPicPr>
            <a:picLocks noGrp="1"/>
          </p:cNvPicPr>
          <p:nvPr>
            <p:ph idx="1"/>
          </p:nvPr>
        </p:nvPicPr>
        <p:blipFill>
          <a:blip r:embed="rId2" cstate="print"/>
          <a:srcRect b="50123"/>
          <a:stretch>
            <a:fillRect/>
          </a:stretch>
        </p:blipFill>
        <p:spPr bwMode="auto">
          <a:xfrm>
            <a:off x="1000100" y="1600200"/>
            <a:ext cx="7072361" cy="4757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umetto 2 4"/>
          <p:cNvSpPr/>
          <p:nvPr/>
        </p:nvSpPr>
        <p:spPr>
          <a:xfrm>
            <a:off x="5724128" y="2132856"/>
            <a:ext cx="2376264" cy="1296144"/>
          </a:xfrm>
          <a:prstGeom prst="wedgeRoundRectCallout">
            <a:avLst>
              <a:gd name="adj1" fmla="val -74165"/>
              <a:gd name="adj2" fmla="val 143612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A yellow  code in   Leonardo  da Vinci  </a:t>
            </a:r>
            <a:r>
              <a:rPr lang="it-IT" dirty="0" err="1" smtClean="0"/>
              <a:t>street</a:t>
            </a:r>
            <a:r>
              <a:rPr lang="it-IT" dirty="0" smtClean="0"/>
              <a:t> at </a:t>
            </a:r>
            <a:r>
              <a:rPr lang="it-IT" dirty="0" err="1" smtClean="0"/>
              <a:t>Pasian</a:t>
            </a:r>
            <a:r>
              <a:rPr lang="it-IT" dirty="0" smtClean="0"/>
              <a:t> di Prato ...</a:t>
            </a:r>
            <a:endParaRPr lang="it-IT" dirty="0"/>
          </a:p>
        </p:txBody>
      </p:sp>
      <p:sp>
        <p:nvSpPr>
          <p:cNvPr id="6" name="Ovale 5">
            <a:hlinkClick r:id="rId3" action="ppaction://hlinksldjump"/>
          </p:cNvPr>
          <p:cNvSpPr/>
          <p:nvPr/>
        </p:nvSpPr>
        <p:spPr>
          <a:xfrm>
            <a:off x="8100392" y="5949280"/>
            <a:ext cx="827584" cy="72008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it-IT" sz="1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Scelta lingua</a:t>
            </a:r>
            <a:endParaRPr lang="it-IT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Un bel pomeriggio estivo…</a:t>
            </a:r>
            <a:endParaRPr lang="it-IT" dirty="0"/>
          </a:p>
        </p:txBody>
      </p:sp>
      <p:pic>
        <p:nvPicPr>
          <p:cNvPr id="4" name="Segnaposto contenuto 3" descr="C:\Users\Lorena\Pictures\img187.jpg"/>
          <p:cNvPicPr>
            <a:picLocks noGrp="1"/>
          </p:cNvPicPr>
          <p:nvPr>
            <p:ph idx="1"/>
          </p:nvPr>
        </p:nvPicPr>
        <p:blipFill>
          <a:blip r:embed="rId2" cstate="print"/>
          <a:srcRect l="3112" b="52790"/>
          <a:stretch>
            <a:fillRect/>
          </a:stretch>
        </p:blipFill>
        <p:spPr>
          <a:xfrm>
            <a:off x="571472" y="1600200"/>
            <a:ext cx="7786741" cy="4686320"/>
          </a:xfrm>
        </p:spPr>
      </p:pic>
      <p:sp>
        <p:nvSpPr>
          <p:cNvPr id="5" name="Fumetto 2 4"/>
          <p:cNvSpPr/>
          <p:nvPr/>
        </p:nvSpPr>
        <p:spPr>
          <a:xfrm>
            <a:off x="928662" y="1700808"/>
            <a:ext cx="1714512" cy="942374"/>
          </a:xfrm>
          <a:prstGeom prst="wedgeRoundRectCallout">
            <a:avLst>
              <a:gd name="adj1" fmla="val 50835"/>
              <a:gd name="adj2" fmla="val 6794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600" dirty="0" smtClean="0"/>
              <a:t>Che bella giornata per andare in bicicletta!</a:t>
            </a:r>
            <a:endParaRPr lang="it-IT" sz="1600" dirty="0"/>
          </a:p>
        </p:txBody>
      </p:sp>
      <p:sp>
        <p:nvSpPr>
          <p:cNvPr id="6" name="Fumetto 2 5"/>
          <p:cNvSpPr/>
          <p:nvPr/>
        </p:nvSpPr>
        <p:spPr>
          <a:xfrm>
            <a:off x="4211960" y="2420888"/>
            <a:ext cx="1656184" cy="1008112"/>
          </a:xfrm>
          <a:prstGeom prst="wedgeRoundRectCallout">
            <a:avLst>
              <a:gd name="adj1" fmla="val 64874"/>
              <a:gd name="adj2" fmla="val 101838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600" dirty="0" smtClean="0"/>
              <a:t>Si però sta’ attento! Vieni sulla pista ciclabile!</a:t>
            </a:r>
            <a:endParaRPr lang="it-IT" sz="1600" dirty="0"/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... Come sempre arriva il bullo di turno</a:t>
            </a:r>
            <a:endParaRPr lang="it-IT" dirty="0"/>
          </a:p>
        </p:txBody>
      </p:sp>
      <p:pic>
        <p:nvPicPr>
          <p:cNvPr id="4" name="Segnaposto contenuto 3" descr="C:\Users\Lorena\Pictures\img188.jpg"/>
          <p:cNvPicPr>
            <a:picLocks noGrp="1"/>
          </p:cNvPicPr>
          <p:nvPr>
            <p:ph idx="1"/>
          </p:nvPr>
        </p:nvPicPr>
        <p:blipFill>
          <a:blip r:embed="rId2" cstate="print"/>
          <a:srcRect b="50047"/>
          <a:stretch>
            <a:fillRect/>
          </a:stretch>
        </p:blipFill>
        <p:spPr bwMode="auto">
          <a:xfrm>
            <a:off x="683568" y="1600200"/>
            <a:ext cx="8064896" cy="463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umetto 2 4"/>
          <p:cNvSpPr/>
          <p:nvPr/>
        </p:nvSpPr>
        <p:spPr>
          <a:xfrm>
            <a:off x="5715008" y="1844824"/>
            <a:ext cx="1593296" cy="1084110"/>
          </a:xfrm>
          <a:prstGeom prst="wedgeRoundRectCallout">
            <a:avLst>
              <a:gd name="adj1" fmla="val 75758"/>
              <a:gd name="adj2" fmla="val 14052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Ehi </a:t>
            </a:r>
            <a:r>
              <a:rPr lang="it-IT" dirty="0" err="1" smtClean="0"/>
              <a:t>cosetti</a:t>
            </a:r>
            <a:r>
              <a:rPr lang="it-IT" dirty="0" smtClean="0"/>
              <a:t>!</a:t>
            </a:r>
          </a:p>
          <a:p>
            <a:pPr algn="ctr"/>
            <a:r>
              <a:rPr lang="it-IT" dirty="0" smtClean="0"/>
              <a:t>Guardate che bel salto!!</a:t>
            </a:r>
            <a:endParaRPr lang="it-IT" dirty="0"/>
          </a:p>
        </p:txBody>
      </p:sp>
      <p:sp>
        <p:nvSpPr>
          <p:cNvPr id="6" name="Fumetto 2 5"/>
          <p:cNvSpPr/>
          <p:nvPr/>
        </p:nvSpPr>
        <p:spPr>
          <a:xfrm>
            <a:off x="1763688" y="1844824"/>
            <a:ext cx="1728192" cy="792088"/>
          </a:xfrm>
          <a:prstGeom prst="wedgeRoundRectCallout">
            <a:avLst>
              <a:gd name="adj1" fmla="val 19644"/>
              <a:gd name="adj2" fmla="val 9943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Oh no ! È arrivato.....!</a:t>
            </a:r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Forse non tutti sanno che ...</a:t>
            </a:r>
            <a:br>
              <a:rPr lang="it-IT" dirty="0" smtClean="0"/>
            </a:br>
            <a:r>
              <a:rPr lang="it-IT" sz="4000" dirty="0" smtClean="0"/>
              <a:t>I bulli non volano, </a:t>
            </a:r>
            <a:r>
              <a:rPr lang="it-IT" sz="4000" dirty="0" err="1" smtClean="0"/>
              <a:t>ma…cadono</a:t>
            </a:r>
            <a:r>
              <a:rPr lang="it-IT" sz="4000" dirty="0" smtClean="0"/>
              <a:t> !</a:t>
            </a:r>
            <a:endParaRPr lang="it-IT" sz="4000" dirty="0"/>
          </a:p>
        </p:txBody>
      </p:sp>
      <p:pic>
        <p:nvPicPr>
          <p:cNvPr id="4" name="Segnaposto contenuto 3" descr="C:\Users\Lorena\Pictures\img189.jpg"/>
          <p:cNvPicPr>
            <a:picLocks noGrp="1"/>
          </p:cNvPicPr>
          <p:nvPr>
            <p:ph idx="1"/>
          </p:nvPr>
        </p:nvPicPr>
        <p:blipFill>
          <a:blip r:embed="rId2" cstate="print"/>
          <a:srcRect l="830" r="1660" b="50301"/>
          <a:stretch>
            <a:fillRect/>
          </a:stretch>
        </p:blipFill>
        <p:spPr bwMode="auto">
          <a:xfrm>
            <a:off x="467544" y="1600200"/>
            <a:ext cx="7848871" cy="470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umetto 2 4"/>
          <p:cNvSpPr/>
          <p:nvPr/>
        </p:nvSpPr>
        <p:spPr>
          <a:xfrm>
            <a:off x="3071802" y="1628800"/>
            <a:ext cx="2071702" cy="714380"/>
          </a:xfrm>
          <a:prstGeom prst="wedgeRoundRectCallout">
            <a:avLst>
              <a:gd name="adj1" fmla="val -44310"/>
              <a:gd name="adj2" fmla="val 6522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Guardate che </a:t>
            </a:r>
            <a:r>
              <a:rPr lang="it-IT" dirty="0" err="1" smtClean="0"/>
              <a:t>salt</a:t>
            </a:r>
            <a:r>
              <a:rPr lang="it-IT" dirty="0" smtClean="0"/>
              <a:t>...</a:t>
            </a:r>
            <a:r>
              <a:rPr lang="it-IT" dirty="0" err="1" smtClean="0"/>
              <a:t>ooohhh</a:t>
            </a:r>
            <a:endParaRPr lang="it-IT" dirty="0"/>
          </a:p>
        </p:txBody>
      </p:sp>
      <p:sp>
        <p:nvSpPr>
          <p:cNvPr id="6" name="Fumetto 2 5"/>
          <p:cNvSpPr/>
          <p:nvPr/>
        </p:nvSpPr>
        <p:spPr>
          <a:xfrm>
            <a:off x="5572132" y="2928934"/>
            <a:ext cx="1214446" cy="785818"/>
          </a:xfrm>
          <a:prstGeom prst="wedgeRoundRectCallout">
            <a:avLst>
              <a:gd name="adj1" fmla="val 78912"/>
              <a:gd name="adj2" fmla="val 8941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Oh </a:t>
            </a:r>
            <a:r>
              <a:rPr lang="it-IT" dirty="0" err="1" smtClean="0"/>
              <a:t>noo</a:t>
            </a:r>
            <a:r>
              <a:rPr lang="it-IT" dirty="0" smtClean="0"/>
              <a:t>!!!</a:t>
            </a:r>
            <a:endParaRPr lang="it-IT" dirty="0"/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Operazione Primo soccorso:</a:t>
            </a:r>
            <a:br>
              <a:rPr lang="it-IT" dirty="0" smtClean="0"/>
            </a:br>
            <a:r>
              <a:rPr lang="it-IT" dirty="0" smtClean="0"/>
              <a:t>FASE 1</a:t>
            </a:r>
            <a:endParaRPr lang="it-IT" dirty="0"/>
          </a:p>
        </p:txBody>
      </p:sp>
      <p:pic>
        <p:nvPicPr>
          <p:cNvPr id="4" name="Segnaposto contenuto 3" descr="C:\Users\Lorena\Pictures\img190.jpg"/>
          <p:cNvPicPr>
            <a:picLocks noGrp="1"/>
          </p:cNvPicPr>
          <p:nvPr>
            <p:ph idx="1"/>
          </p:nvPr>
        </p:nvPicPr>
        <p:blipFill>
          <a:blip r:embed="rId2" cstate="print"/>
          <a:srcRect l="4876" t="905" b="50527"/>
          <a:stretch>
            <a:fillRect/>
          </a:stretch>
        </p:blipFill>
        <p:spPr bwMode="auto">
          <a:xfrm>
            <a:off x="683568" y="1600200"/>
            <a:ext cx="7488832" cy="47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umetto 2 4"/>
          <p:cNvSpPr/>
          <p:nvPr/>
        </p:nvSpPr>
        <p:spPr>
          <a:xfrm>
            <a:off x="755576" y="1844824"/>
            <a:ext cx="1634480" cy="972688"/>
          </a:xfrm>
          <a:prstGeom prst="wedgeRoundRectCallout">
            <a:avLst>
              <a:gd name="adj1" fmla="val 25996"/>
              <a:gd name="adj2" fmla="val 10445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Oh cielo!</a:t>
            </a:r>
          </a:p>
          <a:p>
            <a:pPr algn="ctr"/>
            <a:r>
              <a:rPr lang="it-IT" dirty="0" smtClean="0"/>
              <a:t>E adesso cosa facciamo?</a:t>
            </a:r>
            <a:endParaRPr lang="it-IT" dirty="0"/>
          </a:p>
        </p:txBody>
      </p:sp>
      <p:sp>
        <p:nvSpPr>
          <p:cNvPr id="6" name="Fumetto 2 5"/>
          <p:cNvSpPr/>
          <p:nvPr/>
        </p:nvSpPr>
        <p:spPr>
          <a:xfrm>
            <a:off x="4644008" y="2204864"/>
            <a:ext cx="1728192" cy="936104"/>
          </a:xfrm>
          <a:prstGeom prst="wedgeRoundRectCallout">
            <a:avLst>
              <a:gd name="adj1" fmla="val 61672"/>
              <a:gd name="adj2" fmla="val -660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Stai calma !    Prima vediamo se è cosciente</a:t>
            </a:r>
            <a:endParaRPr lang="it-IT" dirty="0"/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Operazione Primo soccorso:</a:t>
            </a:r>
            <a:br>
              <a:rPr lang="it-IT" dirty="0" smtClean="0"/>
            </a:br>
            <a:r>
              <a:rPr lang="it-IT" dirty="0" smtClean="0"/>
              <a:t>FASE 2</a:t>
            </a:r>
            <a:endParaRPr lang="it-IT" dirty="0"/>
          </a:p>
        </p:txBody>
      </p:sp>
      <p:pic>
        <p:nvPicPr>
          <p:cNvPr id="4" name="Segnaposto contenuto 3" descr="C:\Users\Lorena\Pictures\img191.jpg"/>
          <p:cNvPicPr>
            <a:picLocks noGrp="1"/>
          </p:cNvPicPr>
          <p:nvPr>
            <p:ph idx="1"/>
          </p:nvPr>
        </p:nvPicPr>
        <p:blipFill>
          <a:blip r:embed="rId2" cstate="print"/>
          <a:srcRect l="1867" b="51056"/>
          <a:stretch>
            <a:fillRect/>
          </a:stretch>
        </p:blipFill>
        <p:spPr bwMode="auto">
          <a:xfrm>
            <a:off x="395536" y="1600200"/>
            <a:ext cx="7848872" cy="47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umetto 2 4"/>
          <p:cNvSpPr/>
          <p:nvPr/>
        </p:nvSpPr>
        <p:spPr>
          <a:xfrm>
            <a:off x="1071538" y="1785926"/>
            <a:ext cx="1857388" cy="1007542"/>
          </a:xfrm>
          <a:prstGeom prst="wedgeRoundRectCallout">
            <a:avLst>
              <a:gd name="adj1" fmla="val -22790"/>
              <a:gd name="adj2" fmla="val 7740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Prova  a chiamarlo!</a:t>
            </a:r>
          </a:p>
          <a:p>
            <a:pPr algn="ctr"/>
            <a:r>
              <a:rPr lang="it-IT" dirty="0" smtClean="0"/>
              <a:t>Pizzicalo  un po’!</a:t>
            </a:r>
            <a:endParaRPr lang="it-IT" dirty="0"/>
          </a:p>
        </p:txBody>
      </p:sp>
      <p:sp>
        <p:nvSpPr>
          <p:cNvPr id="6" name="Fumetto 2 5"/>
          <p:cNvSpPr/>
          <p:nvPr/>
        </p:nvSpPr>
        <p:spPr>
          <a:xfrm>
            <a:off x="3275856" y="2204864"/>
            <a:ext cx="1440160" cy="828672"/>
          </a:xfrm>
          <a:prstGeom prst="wedgeRoundRectCallout">
            <a:avLst>
              <a:gd name="adj1" fmla="val -29308"/>
              <a:gd name="adj2" fmla="val 11309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Antonio!</a:t>
            </a:r>
          </a:p>
          <a:p>
            <a:pPr algn="ctr"/>
            <a:r>
              <a:rPr lang="it-IT" dirty="0" smtClean="0"/>
              <a:t>Antonio!</a:t>
            </a:r>
            <a:endParaRPr lang="it-IT" dirty="0"/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2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Operazione Primo soccorso:</a:t>
            </a:r>
            <a:br>
              <a:rPr lang="it-IT" dirty="0" smtClean="0"/>
            </a:br>
            <a:r>
              <a:rPr lang="it-IT" dirty="0" smtClean="0"/>
              <a:t>FASE 3</a:t>
            </a:r>
            <a:endParaRPr lang="it-IT" dirty="0"/>
          </a:p>
        </p:txBody>
      </p:sp>
      <p:pic>
        <p:nvPicPr>
          <p:cNvPr id="4" name="Segnaposto contenuto 3" descr="C:\Users\Lorena\Pictures\img192.jpg"/>
          <p:cNvPicPr>
            <a:picLocks noGrp="1"/>
          </p:cNvPicPr>
          <p:nvPr>
            <p:ph idx="1"/>
          </p:nvPr>
        </p:nvPicPr>
        <p:blipFill>
          <a:blip r:embed="rId2" cstate="print"/>
          <a:srcRect b="50123"/>
          <a:stretch>
            <a:fillRect/>
          </a:stretch>
        </p:blipFill>
        <p:spPr bwMode="auto">
          <a:xfrm>
            <a:off x="1115616" y="1484784"/>
            <a:ext cx="7286676" cy="468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umetto 2 4"/>
          <p:cNvSpPr/>
          <p:nvPr/>
        </p:nvSpPr>
        <p:spPr>
          <a:xfrm>
            <a:off x="1547664" y="1628800"/>
            <a:ext cx="1512168" cy="900680"/>
          </a:xfrm>
          <a:prstGeom prst="wedgeRoundRectCallout">
            <a:avLst>
              <a:gd name="adj1" fmla="val -15748"/>
              <a:gd name="adj2" fmla="val 133332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Piano piano sta aprendo gli occhi</a:t>
            </a:r>
            <a:endParaRPr lang="it-IT" dirty="0"/>
          </a:p>
        </p:txBody>
      </p:sp>
      <p:sp>
        <p:nvSpPr>
          <p:cNvPr id="6" name="Fumetto 2 5"/>
          <p:cNvSpPr/>
          <p:nvPr/>
        </p:nvSpPr>
        <p:spPr>
          <a:xfrm>
            <a:off x="5004048" y="1484784"/>
            <a:ext cx="2304256" cy="1440160"/>
          </a:xfrm>
          <a:prstGeom prst="wedgeRoundRectCallout">
            <a:avLst>
              <a:gd name="adj1" fmla="val -66145"/>
              <a:gd name="adj2" fmla="val 5224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È un buon segno,però secondo me è meglio chiamare il 118</a:t>
            </a:r>
            <a:endParaRPr lang="it-IT" dirty="0"/>
          </a:p>
        </p:txBody>
      </p:sp>
      <p:sp>
        <p:nvSpPr>
          <p:cNvPr id="7" name="Fumetto 2 6"/>
          <p:cNvSpPr/>
          <p:nvPr/>
        </p:nvSpPr>
        <p:spPr>
          <a:xfrm>
            <a:off x="2699793" y="4005064"/>
            <a:ext cx="792088" cy="720080"/>
          </a:xfrm>
          <a:prstGeom prst="wedgeRoundRectCallout">
            <a:avLst>
              <a:gd name="adj1" fmla="val 30803"/>
              <a:gd name="adj2" fmla="val -8213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Ahiahiahi</a:t>
            </a:r>
            <a:r>
              <a:rPr lang="it-IT" dirty="0" smtClean="0"/>
              <a:t>!</a:t>
            </a:r>
            <a:endParaRPr lang="it-IT" dirty="0"/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Tema di Office">
  <a:themeElements>
    <a:clrScheme name="Vial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1168</TotalTime>
  <Words>708</Words>
  <Application>Microsoft Office PowerPoint</Application>
  <PresentationFormat>Presentazione su schermo (4:3)</PresentationFormat>
  <Paragraphs>129</Paragraphs>
  <Slides>35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35</vt:i4>
      </vt:variant>
    </vt:vector>
  </HeadingPairs>
  <TitlesOfParts>
    <vt:vector size="36" baseType="lpstr">
      <vt:lpstr>Tema di Office</vt:lpstr>
      <vt:lpstr>Scuola primaria di Pasian di Prato  Classe V A a.s. 2014-15   </vt:lpstr>
      <vt:lpstr>Scegli l’opzione della lingua che preferisci e clicca su una delle cornici</vt:lpstr>
      <vt:lpstr>  SICUREZZA IN STRADA:  piccolo manuale  per non finire in ospedale!</vt:lpstr>
      <vt:lpstr>Un bel pomeriggio estivo…</vt:lpstr>
      <vt:lpstr>... Come sempre arriva il bullo di turno</vt:lpstr>
      <vt:lpstr>Forse non tutti sanno che ... I bulli non volano, ma…cadono !</vt:lpstr>
      <vt:lpstr>Operazione Primo soccorso: FASE 1</vt:lpstr>
      <vt:lpstr>Operazione Primo soccorso: FASE 2</vt:lpstr>
      <vt:lpstr>Operazione Primo soccorso: FASE 3</vt:lpstr>
      <vt:lpstr>Operazione Primo soccorso: FASE 4</vt:lpstr>
      <vt:lpstr>Operazione Primo soccorso: FASE 5</vt:lpstr>
      <vt:lpstr>Operazione Primo soccorso: FASE 6</vt:lpstr>
      <vt:lpstr>Operazione Primo soccorso: FASE 7</vt:lpstr>
      <vt:lpstr>SIGURECE IN STRADE:  piçul manuâl  par no finî intal ospedâl </vt:lpstr>
      <vt:lpstr>Un biel dopodimisdì estîf…</vt:lpstr>
      <vt:lpstr>... come simpri al rive il bulo di turno</vt:lpstr>
      <vt:lpstr>Forsit no ducj a san che ... I bulos no svolin, ma…a colin !</vt:lpstr>
      <vt:lpstr>Operazion Prin socors: FASE 1</vt:lpstr>
      <vt:lpstr>Operazion Prin socors:  FASE 2</vt:lpstr>
      <vt:lpstr>Operazion Prin socors:  FASE 3</vt:lpstr>
      <vt:lpstr>Operazion Prin socors:  FASE 4</vt:lpstr>
      <vt:lpstr>Operazion Prin socors:  FASE 5</vt:lpstr>
      <vt:lpstr>Operazion Prin socors:  FASE 6</vt:lpstr>
      <vt:lpstr>Operazion Prin socors:  FASE 7</vt:lpstr>
      <vt:lpstr>ROAD SECURITY: a little hand book  to don’t go in hospital!   </vt:lpstr>
      <vt:lpstr>A nice summer afternoon…</vt:lpstr>
      <vt:lpstr>...  a thug is coming</vt:lpstr>
      <vt:lpstr> But the thugs don’t fly,  they fall to the ground! </vt:lpstr>
      <vt:lpstr> First aid:  1st phase </vt:lpstr>
      <vt:lpstr> First aid:  2nd phase </vt:lpstr>
      <vt:lpstr> First aid:  3rd phase </vt:lpstr>
      <vt:lpstr> First aid:  4th phase </vt:lpstr>
      <vt:lpstr> First aid:  5th phase </vt:lpstr>
      <vt:lpstr> First aid:  6th phase </vt:lpstr>
      <vt:lpstr> First aid:  7th phase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Noi …dalla terza alla quinta</dc:title>
  <dc:creator>Lorena</dc:creator>
  <cp:lastModifiedBy>Insegnante</cp:lastModifiedBy>
  <cp:revision>139</cp:revision>
  <dcterms:created xsi:type="dcterms:W3CDTF">2014-10-08T15:01:49Z</dcterms:created>
  <dcterms:modified xsi:type="dcterms:W3CDTF">2015-04-27T09:06:02Z</dcterms:modified>
</cp:coreProperties>
</file>